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embeddedFontLst>
    <p:embeddedFont>
      <p:font typeface="Cinzel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hD2/aS1ahJJZs54mRZ4nkM1Qg2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Cinzel-bold.fntdata"/><Relationship Id="rId9" Type="http://schemas.openxmlformats.org/officeDocument/2006/relationships/font" Target="fonts/Cinzel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https://intranet.unifesp.br/" TargetMode="External"/><Relationship Id="rId5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>
  <p:cSld name="Título e conteúdo">
    <p:bg>
      <p:bgPr>
        <a:gradFill>
          <a:gsLst>
            <a:gs pos="0">
              <a:srgbClr val="FFFFFF"/>
            </a:gs>
            <a:gs pos="35000">
              <a:srgbClr val="FFFFFF"/>
            </a:gs>
            <a:gs pos="100000">
              <a:srgbClr val="C4E0B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6"/>
          <p:cNvSpPr/>
          <p:nvPr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15A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6"/>
          <p:cNvSpPr/>
          <p:nvPr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6"/>
          <p:cNvSpPr/>
          <p:nvPr/>
        </p:nvSpPr>
        <p:spPr>
          <a:xfrm>
            <a:off x="0" y="1289530"/>
            <a:ext cx="12192000" cy="115910"/>
          </a:xfrm>
          <a:prstGeom prst="rect">
            <a:avLst/>
          </a:prstGeom>
          <a:solidFill>
            <a:srgbClr val="215A3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6"/>
          <p:cNvSpPr txBox="1"/>
          <p:nvPr/>
        </p:nvSpPr>
        <p:spPr>
          <a:xfrm>
            <a:off x="9958922" y="473095"/>
            <a:ext cx="1801279" cy="3944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215A36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pic>
        <p:nvPicPr>
          <p:cNvPr id="15" name="Google Shape;1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319818" y="316281"/>
            <a:ext cx="1413933" cy="7938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rca_unifesp_cor" id="16" name="Google Shape;1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406" y="226085"/>
            <a:ext cx="1484726" cy="88416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"/>
          <p:cNvSpPr/>
          <p:nvPr/>
        </p:nvSpPr>
        <p:spPr>
          <a:xfrm>
            <a:off x="202406" y="1584722"/>
            <a:ext cx="11710551" cy="4924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5000" u="none" cap="none" strike="noStrike">
                <a:solidFill>
                  <a:srgbClr val="C00000"/>
                </a:solidFill>
                <a:latin typeface="Algerian"/>
                <a:ea typeface="Algerian"/>
                <a:cs typeface="Algerian"/>
                <a:sym typeface="Algerian"/>
              </a:rPr>
              <a:t>ATENÇÃO</a:t>
            </a:r>
            <a:endParaRPr b="0" i="0" sz="5000" u="none" cap="none" strike="noStrike">
              <a:solidFill>
                <a:schemeClr val="dk1"/>
              </a:solidFill>
              <a:latin typeface="Algerian"/>
              <a:ea typeface="Algerian"/>
              <a:cs typeface="Algerian"/>
              <a:sym typeface="Algeri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Eleições para os Órgãos Colegiados da UNIFESP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Dias 26 e 27 de outubro /2019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NÃO DEIXE DE VOTAR!!!!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4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Confira os locais de votação pelo link: </a:t>
            </a: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https://eleicoes.unifesp.br/</a:t>
            </a:r>
            <a:r>
              <a:rPr b="0" i="0" lang="pt-BR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  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>
  <p:cSld name="Cabeçalho da Seção">
    <p:bg>
      <p:bgPr>
        <a:gradFill>
          <a:gsLst>
            <a:gs pos="0">
              <a:srgbClr val="FFFFFF"/>
            </a:gs>
            <a:gs pos="35000">
              <a:srgbClr val="FFFFFF"/>
            </a:gs>
            <a:gs pos="100000">
              <a:srgbClr val="C4E0B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/>
          <p:nvPr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7"/>
          <p:cNvSpPr/>
          <p:nvPr/>
        </p:nvSpPr>
        <p:spPr>
          <a:xfrm>
            <a:off x="0" y="1289530"/>
            <a:ext cx="12192000" cy="115910"/>
          </a:xfrm>
          <a:prstGeom prst="rect">
            <a:avLst/>
          </a:prstGeom>
          <a:solidFill>
            <a:srgbClr val="215A3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7"/>
          <p:cNvSpPr txBox="1"/>
          <p:nvPr/>
        </p:nvSpPr>
        <p:spPr>
          <a:xfrm>
            <a:off x="10060522" y="473095"/>
            <a:ext cx="1801279" cy="3944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215A36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pic>
        <p:nvPicPr>
          <p:cNvPr id="22" name="Google Shape;2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319818" y="316281"/>
            <a:ext cx="1413933" cy="7938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rca_unifesp_cor" id="23" name="Google Shape;2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406" y="226085"/>
            <a:ext cx="1484726" cy="884162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7"/>
          <p:cNvSpPr/>
          <p:nvPr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15A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7"/>
          <p:cNvSpPr/>
          <p:nvPr/>
        </p:nvSpPr>
        <p:spPr>
          <a:xfrm>
            <a:off x="2556933" y="2336800"/>
            <a:ext cx="3657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7"/>
          <p:cNvSpPr txBox="1"/>
          <p:nvPr/>
        </p:nvSpPr>
        <p:spPr>
          <a:xfrm>
            <a:off x="2099733" y="316281"/>
            <a:ext cx="7823200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CANDIDATAR-SE</a:t>
            </a:r>
            <a:endParaRPr b="1"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7"/>
          <p:cNvSpPr txBox="1"/>
          <p:nvPr/>
        </p:nvSpPr>
        <p:spPr>
          <a:xfrm>
            <a:off x="5589431" y="1405440"/>
            <a:ext cx="6484036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candidatar-se o usuário deve acessar a intranet com seu login e senha e clicar em: </a:t>
            </a:r>
            <a:r>
              <a:rPr b="0" i="0" lang="pt-BR" sz="18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INTRANET </a:t>
            </a:r>
            <a:r>
              <a:rPr b="0" i="0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 Unifesp -&gt; Primeiro ícone em destaque com nome: </a:t>
            </a:r>
            <a:r>
              <a:rPr b="1" i="0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“Inscrição Eleições Gerais para Representantes Órgãos Colegiados UNIFESP 2019”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br>
              <a:rPr b="1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18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Escolher o Conselho e / ou Congregação e/ou</a:t>
            </a:r>
            <a:r>
              <a:rPr b="1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Comissão</a:t>
            </a:r>
            <a:r>
              <a:rPr b="1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deseja</a:t>
            </a:r>
            <a:r>
              <a:rPr b="1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candidatar</a:t>
            </a:r>
            <a:endParaRPr b="1" i="0" sz="18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br>
              <a:rPr b="1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Preencher sua apresentação  (500 caracteres)</a:t>
            </a:r>
            <a:br>
              <a:rPr b="1" i="0" lang="pt-BR" sz="1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sultado de imagem para icone candidato" id="28" name="Google Shape;28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07518" y="1718441"/>
            <a:ext cx="2228046" cy="222804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/>
          <p:nvPr/>
        </p:nvSpPr>
        <p:spPr>
          <a:xfrm>
            <a:off x="1144672" y="4115742"/>
            <a:ext cx="330008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Código: 9999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Nome: Fulan@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Apresentação:  (até 500 caracteres)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>
  <p:cSld name="Duas Partes de Conteúdo">
    <p:bg>
      <p:bgPr>
        <a:gradFill>
          <a:gsLst>
            <a:gs pos="0">
              <a:srgbClr val="FFFFFF"/>
            </a:gs>
            <a:gs pos="35000">
              <a:srgbClr val="FFFFFF"/>
            </a:gs>
            <a:gs pos="100000">
              <a:srgbClr val="C4E0B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/>
          <p:nvPr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8"/>
          <p:cNvSpPr/>
          <p:nvPr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8"/>
          <p:cNvSpPr/>
          <p:nvPr/>
        </p:nvSpPr>
        <p:spPr>
          <a:xfrm>
            <a:off x="0" y="1289530"/>
            <a:ext cx="12192000" cy="115910"/>
          </a:xfrm>
          <a:prstGeom prst="rect">
            <a:avLst/>
          </a:prstGeom>
          <a:solidFill>
            <a:srgbClr val="215A3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291765" y="316779"/>
            <a:ext cx="1413933" cy="7938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rca_unifesp_cor" id="35" name="Google Shape;3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406" y="226085"/>
            <a:ext cx="1484726" cy="884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2017-11-10T11:18:11Z</dcterms:created>
  <dc:creator>Unifesp</dc:creator>
</cp:coreProperties>
</file>