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13" r:id="rId2"/>
    <p:sldId id="462" r:id="rId3"/>
    <p:sldId id="463" r:id="rId4"/>
    <p:sldId id="4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gia A. Azzalis" initials="LAA" lastIdx="1" clrIdx="0">
    <p:extLst>
      <p:ext uri="{19B8F6BF-5375-455C-9EA6-DF929625EA0E}">
        <p15:presenceInfo xmlns:p15="http://schemas.microsoft.com/office/powerpoint/2012/main" userId="43a022dcaa0cc6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BA852E-253E-4067-A3A5-DB01D94583C7}" v="957" dt="2022-05-17T03:16:13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249" autoAdjust="0"/>
  </p:normalViewPr>
  <p:slideViewPr>
    <p:cSldViewPr snapToGrid="0">
      <p:cViewPr varScale="1">
        <p:scale>
          <a:sx n="92" d="100"/>
          <a:sy n="92" d="100"/>
        </p:scale>
        <p:origin x="732" y="90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gia A. Azzalis" userId="43a022dcaa0cc65f" providerId="LiveId" clId="{51BA852E-253E-4067-A3A5-DB01D94583C7}"/>
    <pc:docChg chg="undo custSel addSld delSld modSld">
      <pc:chgData name="Ligia A. Azzalis" userId="43a022dcaa0cc65f" providerId="LiveId" clId="{51BA852E-253E-4067-A3A5-DB01D94583C7}" dt="2022-05-17T03:27:33.761" v="2953" actId="20577"/>
      <pc:docMkLst>
        <pc:docMk/>
      </pc:docMkLst>
      <pc:sldChg chg="modSp del mod">
        <pc:chgData name="Ligia A. Azzalis" userId="43a022dcaa0cc65f" providerId="LiveId" clId="{51BA852E-253E-4067-A3A5-DB01D94583C7}" dt="2022-05-17T02:28:34.584" v="1220" actId="47"/>
        <pc:sldMkLst>
          <pc:docMk/>
          <pc:sldMk cId="2170087932" sldId="256"/>
        </pc:sldMkLst>
        <pc:spChg chg="mod">
          <ac:chgData name="Ligia A. Azzalis" userId="43a022dcaa0cc65f" providerId="LiveId" clId="{51BA852E-253E-4067-A3A5-DB01D94583C7}" dt="2022-05-17T00:38:22.011" v="68" actId="14100"/>
          <ac:spMkLst>
            <pc:docMk/>
            <pc:sldMk cId="2170087932" sldId="256"/>
            <ac:spMk id="13" creationId="{FD0B578E-8B43-4FB4-804B-749BDFE34B54}"/>
          </ac:spMkLst>
        </pc:spChg>
        <pc:spChg chg="mod">
          <ac:chgData name="Ligia A. Azzalis" userId="43a022dcaa0cc65f" providerId="LiveId" clId="{51BA852E-253E-4067-A3A5-DB01D94583C7}" dt="2022-05-17T00:35:59.349" v="5" actId="20577"/>
          <ac:spMkLst>
            <pc:docMk/>
            <pc:sldMk cId="2170087932" sldId="256"/>
            <ac:spMk id="16" creationId="{B08DBE12-613E-41A2-9F08-D519B03ED643}"/>
          </ac:spMkLst>
        </pc:spChg>
        <pc:spChg chg="mod">
          <ac:chgData name="Ligia A. Azzalis" userId="43a022dcaa0cc65f" providerId="LiveId" clId="{51BA852E-253E-4067-A3A5-DB01D94583C7}" dt="2022-05-17T00:36:41.081" v="14" actId="20577"/>
          <ac:spMkLst>
            <pc:docMk/>
            <pc:sldMk cId="2170087932" sldId="256"/>
            <ac:spMk id="17" creationId="{76870575-0874-4C32-B789-EF4B10D39DB1}"/>
          </ac:spMkLst>
        </pc:spChg>
      </pc:sldChg>
      <pc:sldChg chg="del">
        <pc:chgData name="Ligia A. Azzalis" userId="43a022dcaa0cc65f" providerId="LiveId" clId="{51BA852E-253E-4067-A3A5-DB01D94583C7}" dt="2022-05-17T02:40:57.047" v="1616" actId="2696"/>
        <pc:sldMkLst>
          <pc:docMk/>
          <pc:sldMk cId="1647971889" sldId="389"/>
        </pc:sldMkLst>
      </pc:sldChg>
      <pc:sldChg chg="del">
        <pc:chgData name="Ligia A. Azzalis" userId="43a022dcaa0cc65f" providerId="LiveId" clId="{51BA852E-253E-4067-A3A5-DB01D94583C7}" dt="2022-05-17T02:40:59.301" v="1617" actId="2696"/>
        <pc:sldMkLst>
          <pc:docMk/>
          <pc:sldMk cId="2431465500" sldId="404"/>
        </pc:sldMkLst>
      </pc:sldChg>
      <pc:sldChg chg="addSp delSp modSp mod">
        <pc:chgData name="Ligia A. Azzalis" userId="43a022dcaa0cc65f" providerId="LiveId" clId="{51BA852E-253E-4067-A3A5-DB01D94583C7}" dt="2022-05-17T00:57:13.984" v="170" actId="14100"/>
        <pc:sldMkLst>
          <pc:docMk/>
          <pc:sldMk cId="2865294482" sldId="413"/>
        </pc:sldMkLst>
        <pc:spChg chg="mod">
          <ac:chgData name="Ligia A. Azzalis" userId="43a022dcaa0cc65f" providerId="LiveId" clId="{51BA852E-253E-4067-A3A5-DB01D94583C7}" dt="2022-05-17T00:57:13.984" v="170" actId="14100"/>
          <ac:spMkLst>
            <pc:docMk/>
            <pc:sldMk cId="2865294482" sldId="413"/>
            <ac:spMk id="2" creationId="{4AB39AA1-1BF1-4A3E-977A-2EAFB7A0BE41}"/>
          </ac:spMkLst>
        </pc:spChg>
        <pc:spChg chg="mod">
          <ac:chgData name="Ligia A. Azzalis" userId="43a022dcaa0cc65f" providerId="LiveId" clId="{51BA852E-253E-4067-A3A5-DB01D94583C7}" dt="2022-05-17T00:35:36.669" v="2" actId="20577"/>
          <ac:spMkLst>
            <pc:docMk/>
            <pc:sldMk cId="2865294482" sldId="413"/>
            <ac:spMk id="7" creationId="{F77E0F27-D739-44B4-A8AE-FC0E12F4B0C0}"/>
          </ac:spMkLst>
        </pc:spChg>
        <pc:picChg chg="add del mod">
          <ac:chgData name="Ligia A. Azzalis" userId="43a022dcaa0cc65f" providerId="LiveId" clId="{51BA852E-253E-4067-A3A5-DB01D94583C7}" dt="2022-05-17T00:54:32.094" v="119"/>
          <ac:picMkLst>
            <pc:docMk/>
            <pc:sldMk cId="2865294482" sldId="413"/>
            <ac:picMk id="4" creationId="{D819BC14-CC2E-214F-AFDD-19F09B20704D}"/>
          </ac:picMkLst>
        </pc:picChg>
      </pc:sldChg>
      <pc:sldChg chg="del">
        <pc:chgData name="Ligia A. Azzalis" userId="43a022dcaa0cc65f" providerId="LiveId" clId="{51BA852E-253E-4067-A3A5-DB01D94583C7}" dt="2022-05-17T02:41:01.366" v="1618" actId="2696"/>
        <pc:sldMkLst>
          <pc:docMk/>
          <pc:sldMk cId="4044337199" sldId="424"/>
        </pc:sldMkLst>
      </pc:sldChg>
      <pc:sldChg chg="addSp delSp modSp del mod">
        <pc:chgData name="Ligia A. Azzalis" userId="43a022dcaa0cc65f" providerId="LiveId" clId="{51BA852E-253E-4067-A3A5-DB01D94583C7}" dt="2022-05-17T02:28:36.455" v="1221" actId="47"/>
        <pc:sldMkLst>
          <pc:docMk/>
          <pc:sldMk cId="552350550" sldId="426"/>
        </pc:sldMkLst>
        <pc:spChg chg="del mod">
          <ac:chgData name="Ligia A. Azzalis" userId="43a022dcaa0cc65f" providerId="LiveId" clId="{51BA852E-253E-4067-A3A5-DB01D94583C7}" dt="2022-05-17T01:16:34.101" v="466" actId="21"/>
          <ac:spMkLst>
            <pc:docMk/>
            <pc:sldMk cId="552350550" sldId="426"/>
            <ac:spMk id="12" creationId="{E3B3F8D1-DE74-4C12-B06C-7A558061D2E8}"/>
          </ac:spMkLst>
        </pc:spChg>
        <pc:spChg chg="mod">
          <ac:chgData name="Ligia A. Azzalis" userId="43a022dcaa0cc65f" providerId="LiveId" clId="{51BA852E-253E-4067-A3A5-DB01D94583C7}" dt="2022-05-17T00:37:12.332" v="25" actId="20577"/>
          <ac:spMkLst>
            <pc:docMk/>
            <pc:sldMk cId="552350550" sldId="426"/>
            <ac:spMk id="13" creationId="{849EFD90-F945-4F2D-9084-DAADECCB1FD0}"/>
          </ac:spMkLst>
        </pc:spChg>
        <pc:spChg chg="add mod">
          <ac:chgData name="Ligia A. Azzalis" userId="43a022dcaa0cc65f" providerId="LiveId" clId="{51BA852E-253E-4067-A3A5-DB01D94583C7}" dt="2022-05-17T01:17:00.009" v="496" actId="20577"/>
          <ac:spMkLst>
            <pc:docMk/>
            <pc:sldMk cId="552350550" sldId="426"/>
            <ac:spMk id="14" creationId="{8858EE36-A42F-8D87-A6C4-4A961A6AFB31}"/>
          </ac:spMkLst>
        </pc:spChg>
        <pc:spChg chg="add mod">
          <ac:chgData name="Ligia A. Azzalis" userId="43a022dcaa0cc65f" providerId="LiveId" clId="{51BA852E-253E-4067-A3A5-DB01D94583C7}" dt="2022-05-17T01:17:19.859" v="509" actId="20577"/>
          <ac:spMkLst>
            <pc:docMk/>
            <pc:sldMk cId="552350550" sldId="426"/>
            <ac:spMk id="15" creationId="{2B668DE5-7DCD-41A5-D8C9-546BB464DA52}"/>
          </ac:spMkLst>
        </pc:spChg>
      </pc:sldChg>
      <pc:sldChg chg="addSp delSp modSp del mod">
        <pc:chgData name="Ligia A. Azzalis" userId="43a022dcaa0cc65f" providerId="LiveId" clId="{51BA852E-253E-4067-A3A5-DB01D94583C7}" dt="2022-05-17T01:30:57.878" v="767" actId="2696"/>
        <pc:sldMkLst>
          <pc:docMk/>
          <pc:sldMk cId="3808592970" sldId="427"/>
        </pc:sldMkLst>
        <pc:spChg chg="mod">
          <ac:chgData name="Ligia A. Azzalis" userId="43a022dcaa0cc65f" providerId="LiveId" clId="{51BA852E-253E-4067-A3A5-DB01D94583C7}" dt="2022-05-17T01:19:25.587" v="611" actId="1035"/>
          <ac:spMkLst>
            <pc:docMk/>
            <pc:sldMk cId="3808592970" sldId="427"/>
            <ac:spMk id="2" creationId="{322ED725-6D98-4350-8BA5-639588891E4B}"/>
          </ac:spMkLst>
        </pc:spChg>
        <pc:spChg chg="del mod">
          <ac:chgData name="Ligia A. Azzalis" userId="43a022dcaa0cc65f" providerId="LiveId" clId="{51BA852E-253E-4067-A3A5-DB01D94583C7}" dt="2022-05-17T01:13:17.213" v="459" actId="21"/>
          <ac:spMkLst>
            <pc:docMk/>
            <pc:sldMk cId="3808592970" sldId="427"/>
            <ac:spMk id="4" creationId="{03BA0BB7-12F0-4BED-8948-C528E2882BDE}"/>
          </ac:spMkLst>
        </pc:spChg>
        <pc:spChg chg="add del mod">
          <ac:chgData name="Ligia A. Azzalis" userId="43a022dcaa0cc65f" providerId="LiveId" clId="{51BA852E-253E-4067-A3A5-DB01D94583C7}" dt="2022-05-17T01:13:21.929" v="460" actId="21"/>
          <ac:spMkLst>
            <pc:docMk/>
            <pc:sldMk cId="3808592970" sldId="427"/>
            <ac:spMk id="11" creationId="{A19B14F4-5D80-6722-D2BF-F33638A04839}"/>
          </ac:spMkLst>
        </pc:spChg>
        <pc:graphicFrameChg chg="add del mod modGraphic">
          <ac:chgData name="Ligia A. Azzalis" userId="43a022dcaa0cc65f" providerId="LiveId" clId="{51BA852E-253E-4067-A3A5-DB01D94583C7}" dt="2022-05-17T01:14:16.147" v="463" actId="21"/>
          <ac:graphicFrameMkLst>
            <pc:docMk/>
            <pc:sldMk cId="3808592970" sldId="427"/>
            <ac:graphicFrameMk id="7" creationId="{680922A2-659C-A679-10C2-D080615B8C92}"/>
          </ac:graphicFrameMkLst>
        </pc:graphicFrameChg>
        <pc:graphicFrameChg chg="add del mod modGraphic">
          <ac:chgData name="Ligia A. Azzalis" userId="43a022dcaa0cc65f" providerId="LiveId" clId="{51BA852E-253E-4067-A3A5-DB01D94583C7}" dt="2022-05-17T01:14:11.690" v="462" actId="21"/>
          <ac:graphicFrameMkLst>
            <pc:docMk/>
            <pc:sldMk cId="3808592970" sldId="427"/>
            <ac:graphicFrameMk id="9" creationId="{5469A8CA-8BBF-F99C-93C9-29A0C8A990C5}"/>
          </ac:graphicFrameMkLst>
        </pc:graphicFrameChg>
        <pc:graphicFrameChg chg="add del mod">
          <ac:chgData name="Ligia A. Azzalis" userId="43a022dcaa0cc65f" providerId="LiveId" clId="{51BA852E-253E-4067-A3A5-DB01D94583C7}" dt="2022-05-17T01:28:52.791" v="727" actId="21"/>
          <ac:graphicFrameMkLst>
            <pc:docMk/>
            <pc:sldMk cId="3808592970" sldId="427"/>
            <ac:graphicFrameMk id="12" creationId="{B04FBCD8-6BEB-6727-F135-DE916C70B96D}"/>
          </ac:graphicFrameMkLst>
        </pc:graphicFrameChg>
        <pc:graphicFrameChg chg="add del mod modGraphic">
          <ac:chgData name="Ligia A. Azzalis" userId="43a022dcaa0cc65f" providerId="LiveId" clId="{51BA852E-253E-4067-A3A5-DB01D94583C7}" dt="2022-05-17T01:29:59.484" v="756" actId="21"/>
          <ac:graphicFrameMkLst>
            <pc:docMk/>
            <pc:sldMk cId="3808592970" sldId="427"/>
            <ac:graphicFrameMk id="13" creationId="{C5278ECE-CEA4-4AE3-FC40-8946123AF901}"/>
          </ac:graphicFrameMkLst>
        </pc:graphicFrameChg>
      </pc:sldChg>
      <pc:sldChg chg="del">
        <pc:chgData name="Ligia A. Azzalis" userId="43a022dcaa0cc65f" providerId="LiveId" clId="{51BA852E-253E-4067-A3A5-DB01D94583C7}" dt="2022-05-17T02:40:54.660" v="1615" actId="2696"/>
        <pc:sldMkLst>
          <pc:docMk/>
          <pc:sldMk cId="2100860247" sldId="428"/>
        </pc:sldMkLst>
      </pc:sldChg>
      <pc:sldChg chg="del">
        <pc:chgData name="Ligia A. Azzalis" userId="43a022dcaa0cc65f" providerId="LiveId" clId="{51BA852E-253E-4067-A3A5-DB01D94583C7}" dt="2022-05-17T01:31:06.636" v="768" actId="2696"/>
        <pc:sldMkLst>
          <pc:docMk/>
          <pc:sldMk cId="1677580859" sldId="429"/>
        </pc:sldMkLst>
      </pc:sldChg>
      <pc:sldChg chg="del">
        <pc:chgData name="Ligia A. Azzalis" userId="43a022dcaa0cc65f" providerId="LiveId" clId="{51BA852E-253E-4067-A3A5-DB01D94583C7}" dt="2022-05-17T02:41:07.449" v="1619" actId="2696"/>
        <pc:sldMkLst>
          <pc:docMk/>
          <pc:sldMk cId="2300043995" sldId="430"/>
        </pc:sldMkLst>
      </pc:sldChg>
      <pc:sldChg chg="del">
        <pc:chgData name="Ligia A. Azzalis" userId="43a022dcaa0cc65f" providerId="LiveId" clId="{51BA852E-253E-4067-A3A5-DB01D94583C7}" dt="2022-05-17T03:14:14.665" v="2432" actId="47"/>
        <pc:sldMkLst>
          <pc:docMk/>
          <pc:sldMk cId="1099921544" sldId="431"/>
        </pc:sldMkLst>
      </pc:sldChg>
      <pc:sldChg chg="del">
        <pc:chgData name="Ligia A. Azzalis" userId="43a022dcaa0cc65f" providerId="LiveId" clId="{51BA852E-253E-4067-A3A5-DB01D94583C7}" dt="2022-05-17T03:16:20.524" v="2498" actId="47"/>
        <pc:sldMkLst>
          <pc:docMk/>
          <pc:sldMk cId="3104257715" sldId="432"/>
        </pc:sldMkLst>
      </pc:sldChg>
      <pc:sldChg chg="del">
        <pc:chgData name="Ligia A. Azzalis" userId="43a022dcaa0cc65f" providerId="LiveId" clId="{51BA852E-253E-4067-A3A5-DB01D94583C7}" dt="2022-05-17T03:14:56.874" v="2470" actId="47"/>
        <pc:sldMkLst>
          <pc:docMk/>
          <pc:sldMk cId="1234637466" sldId="433"/>
        </pc:sldMkLst>
      </pc:sldChg>
      <pc:sldChg chg="del">
        <pc:chgData name="Ligia A. Azzalis" userId="43a022dcaa0cc65f" providerId="LiveId" clId="{51BA852E-253E-4067-A3A5-DB01D94583C7}" dt="2022-05-17T03:16:26.226" v="2499" actId="47"/>
        <pc:sldMkLst>
          <pc:docMk/>
          <pc:sldMk cId="3975806200" sldId="434"/>
        </pc:sldMkLst>
      </pc:sldChg>
      <pc:sldChg chg="del">
        <pc:chgData name="Ligia A. Azzalis" userId="43a022dcaa0cc65f" providerId="LiveId" clId="{51BA852E-253E-4067-A3A5-DB01D94583C7}" dt="2022-05-17T03:18:49.684" v="2676" actId="47"/>
        <pc:sldMkLst>
          <pc:docMk/>
          <pc:sldMk cId="2785710758" sldId="435"/>
        </pc:sldMkLst>
      </pc:sldChg>
      <pc:sldChg chg="del">
        <pc:chgData name="Ligia A. Azzalis" userId="43a022dcaa0cc65f" providerId="LiveId" clId="{51BA852E-253E-4067-A3A5-DB01D94583C7}" dt="2022-05-17T03:18:05.570" v="2642" actId="47"/>
        <pc:sldMkLst>
          <pc:docMk/>
          <pc:sldMk cId="700337038" sldId="436"/>
        </pc:sldMkLst>
      </pc:sldChg>
      <pc:sldChg chg="del">
        <pc:chgData name="Ligia A. Azzalis" userId="43a022dcaa0cc65f" providerId="LiveId" clId="{51BA852E-253E-4067-A3A5-DB01D94583C7}" dt="2022-05-17T03:18:52.335" v="2677" actId="47"/>
        <pc:sldMkLst>
          <pc:docMk/>
          <pc:sldMk cId="1456718572" sldId="437"/>
        </pc:sldMkLst>
      </pc:sldChg>
      <pc:sldChg chg="del">
        <pc:chgData name="Ligia A. Azzalis" userId="43a022dcaa0cc65f" providerId="LiveId" clId="{51BA852E-253E-4067-A3A5-DB01D94583C7}" dt="2022-05-17T03:20:24.635" v="2723" actId="47"/>
        <pc:sldMkLst>
          <pc:docMk/>
          <pc:sldMk cId="826856521" sldId="438"/>
        </pc:sldMkLst>
      </pc:sldChg>
      <pc:sldChg chg="del">
        <pc:chgData name="Ligia A. Azzalis" userId="43a022dcaa0cc65f" providerId="LiveId" clId="{51BA852E-253E-4067-A3A5-DB01D94583C7}" dt="2022-05-17T03:16:27.667" v="2500" actId="47"/>
        <pc:sldMkLst>
          <pc:docMk/>
          <pc:sldMk cId="772311544" sldId="440"/>
        </pc:sldMkLst>
      </pc:sldChg>
      <pc:sldChg chg="del">
        <pc:chgData name="Ligia A. Azzalis" userId="43a022dcaa0cc65f" providerId="LiveId" clId="{51BA852E-253E-4067-A3A5-DB01D94583C7}" dt="2022-05-17T03:20:31.514" v="2728" actId="47"/>
        <pc:sldMkLst>
          <pc:docMk/>
          <pc:sldMk cId="2797046878" sldId="446"/>
        </pc:sldMkLst>
      </pc:sldChg>
      <pc:sldChg chg="del">
        <pc:chgData name="Ligia A. Azzalis" userId="43a022dcaa0cc65f" providerId="LiveId" clId="{51BA852E-253E-4067-A3A5-DB01D94583C7}" dt="2022-05-17T03:20:31.847" v="2729" actId="47"/>
        <pc:sldMkLst>
          <pc:docMk/>
          <pc:sldMk cId="2426083518" sldId="447"/>
        </pc:sldMkLst>
      </pc:sldChg>
      <pc:sldChg chg="del">
        <pc:chgData name="Ligia A. Azzalis" userId="43a022dcaa0cc65f" providerId="LiveId" clId="{51BA852E-253E-4067-A3A5-DB01D94583C7}" dt="2022-05-17T03:20:32.827" v="2730" actId="47"/>
        <pc:sldMkLst>
          <pc:docMk/>
          <pc:sldMk cId="4045032710" sldId="448"/>
        </pc:sldMkLst>
      </pc:sldChg>
      <pc:sldChg chg="del">
        <pc:chgData name="Ligia A. Azzalis" userId="43a022dcaa0cc65f" providerId="LiveId" clId="{51BA852E-253E-4067-A3A5-DB01D94583C7}" dt="2022-05-17T03:20:33.392" v="2731" actId="47"/>
        <pc:sldMkLst>
          <pc:docMk/>
          <pc:sldMk cId="3134886749" sldId="449"/>
        </pc:sldMkLst>
      </pc:sldChg>
      <pc:sldChg chg="del">
        <pc:chgData name="Ligia A. Azzalis" userId="43a022dcaa0cc65f" providerId="LiveId" clId="{51BA852E-253E-4067-A3A5-DB01D94583C7}" dt="2022-05-17T03:20:34.112" v="2732" actId="47"/>
        <pc:sldMkLst>
          <pc:docMk/>
          <pc:sldMk cId="923491585" sldId="450"/>
        </pc:sldMkLst>
      </pc:sldChg>
      <pc:sldChg chg="del">
        <pc:chgData name="Ligia A. Azzalis" userId="43a022dcaa0cc65f" providerId="LiveId" clId="{51BA852E-253E-4067-A3A5-DB01D94583C7}" dt="2022-05-17T03:20:34.858" v="2733" actId="47"/>
        <pc:sldMkLst>
          <pc:docMk/>
          <pc:sldMk cId="1567185814" sldId="451"/>
        </pc:sldMkLst>
      </pc:sldChg>
      <pc:sldChg chg="del">
        <pc:chgData name="Ligia A. Azzalis" userId="43a022dcaa0cc65f" providerId="LiveId" clId="{51BA852E-253E-4067-A3A5-DB01D94583C7}" dt="2022-05-17T03:20:35.589" v="2734" actId="47"/>
        <pc:sldMkLst>
          <pc:docMk/>
          <pc:sldMk cId="4092027579" sldId="452"/>
        </pc:sldMkLst>
      </pc:sldChg>
      <pc:sldChg chg="del">
        <pc:chgData name="Ligia A. Azzalis" userId="43a022dcaa0cc65f" providerId="LiveId" clId="{51BA852E-253E-4067-A3A5-DB01D94583C7}" dt="2022-05-17T03:20:28.111" v="2724" actId="47"/>
        <pc:sldMkLst>
          <pc:docMk/>
          <pc:sldMk cId="3175357411" sldId="453"/>
        </pc:sldMkLst>
      </pc:sldChg>
      <pc:sldChg chg="del">
        <pc:chgData name="Ligia A. Azzalis" userId="43a022dcaa0cc65f" providerId="LiveId" clId="{51BA852E-253E-4067-A3A5-DB01D94583C7}" dt="2022-05-17T03:20:28.721" v="2725" actId="47"/>
        <pc:sldMkLst>
          <pc:docMk/>
          <pc:sldMk cId="3278274034" sldId="454"/>
        </pc:sldMkLst>
      </pc:sldChg>
      <pc:sldChg chg="del">
        <pc:chgData name="Ligia A. Azzalis" userId="43a022dcaa0cc65f" providerId="LiveId" clId="{51BA852E-253E-4067-A3A5-DB01D94583C7}" dt="2022-05-17T03:20:29.124" v="2726" actId="47"/>
        <pc:sldMkLst>
          <pc:docMk/>
          <pc:sldMk cId="491354625" sldId="455"/>
        </pc:sldMkLst>
      </pc:sldChg>
      <pc:sldChg chg="del">
        <pc:chgData name="Ligia A. Azzalis" userId="43a022dcaa0cc65f" providerId="LiveId" clId="{51BA852E-253E-4067-A3A5-DB01D94583C7}" dt="2022-05-17T03:20:30.198" v="2727" actId="47"/>
        <pc:sldMkLst>
          <pc:docMk/>
          <pc:sldMk cId="3865822871" sldId="456"/>
        </pc:sldMkLst>
      </pc:sldChg>
      <pc:sldChg chg="delSp add del mod">
        <pc:chgData name="Ligia A. Azzalis" userId="43a022dcaa0cc65f" providerId="LiveId" clId="{51BA852E-253E-4067-A3A5-DB01D94583C7}" dt="2022-05-17T01:30:53.936" v="766" actId="2696"/>
        <pc:sldMkLst>
          <pc:docMk/>
          <pc:sldMk cId="2652787412" sldId="457"/>
        </pc:sldMkLst>
        <pc:graphicFrameChg chg="del">
          <ac:chgData name="Ligia A. Azzalis" userId="43a022dcaa0cc65f" providerId="LiveId" clId="{51BA852E-253E-4067-A3A5-DB01D94583C7}" dt="2022-05-17T01:10:06.414" v="342" actId="21"/>
          <ac:graphicFrameMkLst>
            <pc:docMk/>
            <pc:sldMk cId="2652787412" sldId="457"/>
            <ac:graphicFrameMk id="7" creationId="{680922A2-659C-A679-10C2-D080615B8C92}"/>
          </ac:graphicFrameMkLst>
        </pc:graphicFrameChg>
        <pc:graphicFrameChg chg="del">
          <ac:chgData name="Ligia A. Azzalis" userId="43a022dcaa0cc65f" providerId="LiveId" clId="{51BA852E-253E-4067-A3A5-DB01D94583C7}" dt="2022-05-17T01:10:02.614" v="341" actId="21"/>
          <ac:graphicFrameMkLst>
            <pc:docMk/>
            <pc:sldMk cId="2652787412" sldId="457"/>
            <ac:graphicFrameMk id="9" creationId="{5469A8CA-8BBF-F99C-93C9-29A0C8A990C5}"/>
          </ac:graphicFrameMkLst>
        </pc:graphicFrameChg>
      </pc:sldChg>
      <pc:sldChg chg="add del">
        <pc:chgData name="Ligia A. Azzalis" userId="43a022dcaa0cc65f" providerId="LiveId" clId="{51BA852E-253E-4067-A3A5-DB01D94583C7}" dt="2022-05-17T01:30:48.503" v="765" actId="2696"/>
        <pc:sldMkLst>
          <pc:docMk/>
          <pc:sldMk cId="2066126588" sldId="458"/>
        </pc:sldMkLst>
      </pc:sldChg>
      <pc:sldChg chg="addSp delSp modSp add del mod">
        <pc:chgData name="Ligia A. Azzalis" userId="43a022dcaa0cc65f" providerId="LiveId" clId="{51BA852E-253E-4067-A3A5-DB01D94583C7}" dt="2022-05-17T02:33:34.777" v="1335" actId="2696"/>
        <pc:sldMkLst>
          <pc:docMk/>
          <pc:sldMk cId="1956577245" sldId="459"/>
        </pc:sldMkLst>
        <pc:spChg chg="del">
          <ac:chgData name="Ligia A. Azzalis" userId="43a022dcaa0cc65f" providerId="LiveId" clId="{51BA852E-253E-4067-A3A5-DB01D94583C7}" dt="2022-05-17T02:29:00.281" v="1222" actId="21"/>
          <ac:spMkLst>
            <pc:docMk/>
            <pc:sldMk cId="1956577245" sldId="459"/>
            <ac:spMk id="2" creationId="{322ED725-6D98-4350-8BA5-639588891E4B}"/>
          </ac:spMkLst>
        </pc:spChg>
        <pc:spChg chg="add del mod">
          <ac:chgData name="Ligia A. Azzalis" userId="43a022dcaa0cc65f" providerId="LiveId" clId="{51BA852E-253E-4067-A3A5-DB01D94583C7}" dt="2022-05-17T02:29:03.152" v="1223" actId="21"/>
          <ac:spMkLst>
            <pc:docMk/>
            <pc:sldMk cId="1956577245" sldId="459"/>
            <ac:spMk id="7" creationId="{90257C3C-AE45-6B06-6EE2-D33F36BFAAF5}"/>
          </ac:spMkLst>
        </pc:spChg>
        <pc:graphicFrameChg chg="add del modGraphic">
          <ac:chgData name="Ligia A. Azzalis" userId="43a022dcaa0cc65f" providerId="LiveId" clId="{51BA852E-253E-4067-A3A5-DB01D94583C7}" dt="2022-05-17T02:29:47.029" v="1231" actId="3680"/>
          <ac:graphicFrameMkLst>
            <pc:docMk/>
            <pc:sldMk cId="1956577245" sldId="459"/>
            <ac:graphicFrameMk id="9" creationId="{CB30AE5B-6108-B0FE-33AE-85D175ACF24D}"/>
          </ac:graphicFrameMkLst>
        </pc:graphicFrameChg>
        <pc:graphicFrameChg chg="mod">
          <ac:chgData name="Ligia A. Azzalis" userId="43a022dcaa0cc65f" providerId="LiveId" clId="{51BA852E-253E-4067-A3A5-DB01D94583C7}" dt="2022-05-17T01:36:57.533" v="940" actId="20577"/>
          <ac:graphicFrameMkLst>
            <pc:docMk/>
            <pc:sldMk cId="1956577245" sldId="459"/>
            <ac:graphicFrameMk id="12" creationId="{B04FBCD8-6BEB-6727-F135-DE916C70B96D}"/>
          </ac:graphicFrameMkLst>
        </pc:graphicFrameChg>
      </pc:sldChg>
      <pc:sldChg chg="modSp add del">
        <pc:chgData name="Ligia A. Azzalis" userId="43a022dcaa0cc65f" providerId="LiveId" clId="{51BA852E-253E-4067-A3A5-DB01D94583C7}" dt="2022-05-17T02:37:19.420" v="1468" actId="2696"/>
        <pc:sldMkLst>
          <pc:docMk/>
          <pc:sldMk cId="4123108857" sldId="460"/>
        </pc:sldMkLst>
        <pc:graphicFrameChg chg="mod">
          <ac:chgData name="Ligia A. Azzalis" userId="43a022dcaa0cc65f" providerId="LiveId" clId="{51BA852E-253E-4067-A3A5-DB01D94583C7}" dt="2022-05-17T02:17:41.919" v="1114" actId="20577"/>
          <ac:graphicFrameMkLst>
            <pc:docMk/>
            <pc:sldMk cId="4123108857" sldId="460"/>
            <ac:graphicFrameMk id="12" creationId="{B04FBCD8-6BEB-6727-F135-DE916C70B96D}"/>
          </ac:graphicFrameMkLst>
        </pc:graphicFrameChg>
      </pc:sldChg>
      <pc:sldChg chg="modSp add del">
        <pc:chgData name="Ligia A. Azzalis" userId="43a022dcaa0cc65f" providerId="LiveId" clId="{51BA852E-253E-4067-A3A5-DB01D94583C7}" dt="2022-05-17T02:40:47.115" v="1614" actId="2696"/>
        <pc:sldMkLst>
          <pc:docMk/>
          <pc:sldMk cId="2408410009" sldId="461"/>
        </pc:sldMkLst>
        <pc:graphicFrameChg chg="mod">
          <ac:chgData name="Ligia A. Azzalis" userId="43a022dcaa0cc65f" providerId="LiveId" clId="{51BA852E-253E-4067-A3A5-DB01D94583C7}" dt="2022-05-17T02:22:41.400" v="1219" actId="20577"/>
          <ac:graphicFrameMkLst>
            <pc:docMk/>
            <pc:sldMk cId="2408410009" sldId="461"/>
            <ac:graphicFrameMk id="12" creationId="{B04FBCD8-6BEB-6727-F135-DE916C70B96D}"/>
          </ac:graphicFrameMkLst>
        </pc:graphicFrameChg>
      </pc:sldChg>
      <pc:sldChg chg="new del">
        <pc:chgData name="Ligia A. Azzalis" userId="43a022dcaa0cc65f" providerId="LiveId" clId="{51BA852E-253E-4067-A3A5-DB01D94583C7}" dt="2022-05-17T02:29:59.024" v="1233" actId="680"/>
        <pc:sldMkLst>
          <pc:docMk/>
          <pc:sldMk cId="1447704415" sldId="462"/>
        </pc:sldMkLst>
      </pc:sldChg>
      <pc:sldChg chg="addSp delSp modSp add mod modClrScheme chgLayout">
        <pc:chgData name="Ligia A. Azzalis" userId="43a022dcaa0cc65f" providerId="LiveId" clId="{51BA852E-253E-4067-A3A5-DB01D94583C7}" dt="2022-05-17T03:13:15.104" v="2421" actId="14100"/>
        <pc:sldMkLst>
          <pc:docMk/>
          <pc:sldMk cId="4088170725" sldId="462"/>
        </pc:sldMkLst>
        <pc:spChg chg="del mod ord">
          <ac:chgData name="Ligia A. Azzalis" userId="43a022dcaa0cc65f" providerId="LiveId" clId="{51BA852E-253E-4067-A3A5-DB01D94583C7}" dt="2022-05-17T02:30:12.206" v="1238" actId="21"/>
          <ac:spMkLst>
            <pc:docMk/>
            <pc:sldMk cId="4088170725" sldId="462"/>
            <ac:spMk id="2" creationId="{4AB39AA1-1BF1-4A3E-977A-2EAFB7A0BE41}"/>
          </ac:spMkLst>
        </pc:spChg>
        <pc:spChg chg="del mod ord">
          <ac:chgData name="Ligia A. Azzalis" userId="43a022dcaa0cc65f" providerId="LiveId" clId="{51BA852E-253E-4067-A3A5-DB01D94583C7}" dt="2022-05-17T02:39:46.014" v="1561" actId="21"/>
          <ac:spMkLst>
            <pc:docMk/>
            <pc:sldMk cId="4088170725" sldId="462"/>
            <ac:spMk id="7" creationId="{F77E0F27-D739-44B4-A8AE-FC0E12F4B0C0}"/>
          </ac:spMkLst>
        </pc:spChg>
        <pc:graphicFrameChg chg="add mod modGraphic">
          <ac:chgData name="Ligia A. Azzalis" userId="43a022dcaa0cc65f" providerId="LiveId" clId="{51BA852E-253E-4067-A3A5-DB01D94583C7}" dt="2022-05-17T03:08:31.855" v="2372" actId="1035"/>
          <ac:graphicFrameMkLst>
            <pc:docMk/>
            <pc:sldMk cId="4088170725" sldId="462"/>
            <ac:graphicFrameMk id="4" creationId="{FF267A4C-2E58-217E-D2E0-94E1C9DA8DDC}"/>
          </ac:graphicFrameMkLst>
        </pc:graphicFrameChg>
        <pc:picChg chg="mod">
          <ac:chgData name="Ligia A. Azzalis" userId="43a022dcaa0cc65f" providerId="LiveId" clId="{51BA852E-253E-4067-A3A5-DB01D94583C7}" dt="2022-05-17T03:13:15.104" v="2421" actId="14100"/>
          <ac:picMkLst>
            <pc:docMk/>
            <pc:sldMk cId="4088170725" sldId="462"/>
            <ac:picMk id="3" creationId="{C480B1B2-0848-4132-94D8-78D44369D488}"/>
          </ac:picMkLst>
        </pc:picChg>
        <pc:picChg chg="mod">
          <ac:chgData name="Ligia A. Azzalis" userId="43a022dcaa0cc65f" providerId="LiveId" clId="{51BA852E-253E-4067-A3A5-DB01D94583C7}" dt="2022-05-17T03:05:11.762" v="2324" actId="14100"/>
          <ac:picMkLst>
            <pc:docMk/>
            <pc:sldMk cId="4088170725" sldId="462"/>
            <ac:picMk id="8" creationId="{7ECED2CC-0AC9-4B5A-B13C-8E3453F26324}"/>
          </ac:picMkLst>
        </pc:picChg>
      </pc:sldChg>
      <pc:sldChg chg="modSp add mod">
        <pc:chgData name="Ligia A. Azzalis" userId="43a022dcaa0cc65f" providerId="LiveId" clId="{51BA852E-253E-4067-A3A5-DB01D94583C7}" dt="2022-05-17T03:13:40.981" v="2430" actId="14100"/>
        <pc:sldMkLst>
          <pc:docMk/>
          <pc:sldMk cId="1467130831" sldId="463"/>
        </pc:sldMkLst>
        <pc:graphicFrameChg chg="mod modGraphic">
          <ac:chgData name="Ligia A. Azzalis" userId="43a022dcaa0cc65f" providerId="LiveId" clId="{51BA852E-253E-4067-A3A5-DB01D94583C7}" dt="2022-05-17T03:13:02.559" v="2416" actId="1036"/>
          <ac:graphicFrameMkLst>
            <pc:docMk/>
            <pc:sldMk cId="1467130831" sldId="463"/>
            <ac:graphicFrameMk id="4" creationId="{FF267A4C-2E58-217E-D2E0-94E1C9DA8DDC}"/>
          </ac:graphicFrameMkLst>
        </pc:graphicFrameChg>
        <pc:picChg chg="mod">
          <ac:chgData name="Ligia A. Azzalis" userId="43a022dcaa0cc65f" providerId="LiveId" clId="{51BA852E-253E-4067-A3A5-DB01D94583C7}" dt="2022-05-17T03:13:40.981" v="2430" actId="14100"/>
          <ac:picMkLst>
            <pc:docMk/>
            <pc:sldMk cId="1467130831" sldId="463"/>
            <ac:picMk id="3" creationId="{C480B1B2-0848-4132-94D8-78D44369D488}"/>
          </ac:picMkLst>
        </pc:picChg>
        <pc:picChg chg="mod">
          <ac:chgData name="Ligia A. Azzalis" userId="43a022dcaa0cc65f" providerId="LiveId" clId="{51BA852E-253E-4067-A3A5-DB01D94583C7}" dt="2022-05-17T03:12:55.124" v="2393" actId="14100"/>
          <ac:picMkLst>
            <pc:docMk/>
            <pc:sldMk cId="1467130831" sldId="463"/>
            <ac:picMk id="8" creationId="{7ECED2CC-0AC9-4B5A-B13C-8E3453F26324}"/>
          </ac:picMkLst>
        </pc:picChg>
      </pc:sldChg>
      <pc:sldChg chg="modSp add mod">
        <pc:chgData name="Ligia A. Azzalis" userId="43a022dcaa0cc65f" providerId="LiveId" clId="{51BA852E-253E-4067-A3A5-DB01D94583C7}" dt="2022-05-17T03:27:33.761" v="2953" actId="20577"/>
        <pc:sldMkLst>
          <pc:docMk/>
          <pc:sldMk cId="1052976995" sldId="464"/>
        </pc:sldMkLst>
        <pc:graphicFrameChg chg="mod modGraphic">
          <ac:chgData name="Ligia A. Azzalis" userId="43a022dcaa0cc65f" providerId="LiveId" clId="{51BA852E-253E-4067-A3A5-DB01D94583C7}" dt="2022-05-17T03:27:33.761" v="2953" actId="20577"/>
          <ac:graphicFrameMkLst>
            <pc:docMk/>
            <pc:sldMk cId="1052976995" sldId="464"/>
            <ac:graphicFrameMk id="4" creationId="{FF267A4C-2E58-217E-D2E0-94E1C9DA8DD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3A9DA-CBFC-4E04-BA7B-F7F257B61632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4D1DE-68C3-4131-8724-02B443DEE0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89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4D1DE-68C3-4131-8724-02B443DEE06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41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4D1DE-68C3-4131-8724-02B443DEE06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993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4D1DE-68C3-4131-8724-02B443DEE06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628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4D1DE-68C3-4131-8724-02B443DEE06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83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AEC20F-7440-43AA-A28C-785916273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84B8313-A41D-4336-850A-097232C15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C6C3069-AC3A-4A53-9C59-EC4E9F61E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A822729-AB07-467F-A3D1-C170C4CA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C344F07-1E2F-46E3-9CD6-82123A2C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96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2CEB4C3-D122-42B8-8DD7-81700984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4DA063D-3857-4BAE-AD88-EBDB1B0C9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0D863D2-44D9-458C-ACC0-DB386C5A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1F4A789-A78C-4BC6-82CF-4FE4298D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1EF4635-0AD6-4A4E-9A63-B681299D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76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590DF11-6EA8-478C-896A-D6890880F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6B20482-D5B3-481F-A8CF-1BD85F2F9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095B2AC-D142-4A59-A8FD-2EC54F96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D70B10D-D56C-4674-A2F1-F983BCD57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95017BA-2C13-4857-9DB8-DE9C2112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2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F420D5-B7EC-48FB-81F8-BC052E1FD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9F473B7-D6C2-422A-8D85-990BF8858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2F33EC8-1B69-42B8-9393-E8B4EBEA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942FF7A-D8C6-48B9-A661-65994E9C0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3A5000B-85D5-4E0A-8C8D-5F1EE0D1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16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879766-39AB-4A86-A3D3-D05786A8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CFC8B2A-C984-43C9-96DC-30E2AB386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8F5C7F7-407C-436D-84BC-70B317E9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D7947B5-25F5-4CAB-9172-8D525C59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E7D517D-3ACD-4D05-9506-31D0B8EDD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42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14A177-F097-4EF5-8E64-7068139D9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6C7D501-EBB5-4DCD-BB30-89B5DF026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58D9ADD-296A-4CDC-A575-8F03E828C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F1FF323-3F3C-49E7-9FA4-02266D4B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1003F97-3021-4961-89B4-342F5929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1830EE6-F8A6-44B0-8A83-2DD147707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2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00BFF4-F43C-41A8-9E97-6E26B457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3258FA1-809D-4B9F-9754-B3337217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822913C-E391-45FA-8344-AEC039A71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A793EBFF-C45C-4ED4-A52F-3BAAE1569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C168901D-BFAB-427D-8C0C-DE0622F7C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36A37194-5536-455B-83DE-1FF7DD9C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D8160FEB-F68E-4C80-B50F-DC05DB2D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BACBA97-2CE5-4F69-95C7-AB731FD91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72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FCCE90-2F46-4D5A-8DE5-C4B2C463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7BA3395A-78F4-44A2-BB77-AA9E69BBF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41276E1-2B3E-4CDD-96DD-166D8752C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3B8A25B-FBD0-4CF3-80E8-32CF0C531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7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8F81DE0-B394-48A4-ACF8-809AFAB5D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A50EE7A6-0497-4789-96F4-41A2FA6A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3F6B691-6902-40B8-AD58-FF3CCBDE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31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440271-4DEF-41DE-A53E-9FE2FA02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2FC94B3-9807-483B-A339-D31A59172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59D9963-5639-46E0-9B1E-C0331D772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6281F6A-DCDC-47AE-BA0B-187C77BB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B2166CA-5919-4985-B742-D79D5EDE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1972718-5002-41E9-A2C3-9A3FA5E2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46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01AF42-E170-4CC5-9672-EAAC82CA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CCA2B425-A18E-4696-879B-7E549F6A9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0ED4276-6BFC-40BE-8305-7C898BB4D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95F45AB-318B-4EED-8AB1-DBF305C2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5BBCF80-A582-4089-B767-0DF982DD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04AB1D8-5B68-4E28-90C8-A958276D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66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9ACA27C-2CF7-4B50-80D7-1313C4558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219A0F5-ACA4-49A7-8075-DAE128E9E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9AE7C88-A4B8-4A24-81B5-A7323B545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2317-E6C1-4B18-928D-D5450BCFDFBA}" type="datetimeFigureOut">
              <a:rPr lang="pt-BR" smtClean="0"/>
              <a:t>17/05/2022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55530B1-77D7-4059-A8C3-92883E76F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D6ECAF4-6F40-43C7-8B87-EF07D0295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4B966-5834-4A72-BE69-9564ED8EF5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29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UR6NM26Fk90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>
            <a:extLst>
              <a:ext uri="{FF2B5EF4-FFF2-40B4-BE49-F238E27FC236}">
                <a16:creationId xmlns:a16="http://schemas.microsoft.com/office/drawing/2014/main" xmlns="" id="{C480B1B2-0848-4132-94D8-78D44369D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" y="188989"/>
            <a:ext cx="1800000" cy="106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7234552-1FCB-4802-95A9-B1904F1C8E95}"/>
              </a:ext>
            </a:extLst>
          </p:cNvPr>
          <p:cNvSpPr/>
          <p:nvPr/>
        </p:nvSpPr>
        <p:spPr>
          <a:xfrm>
            <a:off x="45" y="6497775"/>
            <a:ext cx="12191911" cy="363595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AA7855-B80F-4651-B1C5-6BF4114CAA94}"/>
              </a:ext>
            </a:extLst>
          </p:cNvPr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B39AA1-1BF1-4A3E-977A-2EAFB7A0B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6632" y="3754913"/>
            <a:ext cx="10093116" cy="13142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8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8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Pró-Reitoria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Graduação</a:t>
            </a:r>
            <a:r>
              <a:rPr lang="pt-BR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ano de gestão </a:t>
            </a:r>
            <a:r>
              <a:rPr lang="pt-BR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2021-2025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ECED2CC-0AC9-4B5A-B13C-8E3453F263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2878" y="285115"/>
            <a:ext cx="1980000" cy="541200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xmlns="" id="{F77E0F27-D739-44B4-A8AE-FC0E12F4B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78572" y="5916459"/>
            <a:ext cx="2156608" cy="36359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18.05.2022</a:t>
            </a:r>
          </a:p>
        </p:txBody>
      </p:sp>
    </p:spTree>
    <p:extLst>
      <p:ext uri="{BB962C8B-B14F-4D97-AF65-F5344CB8AC3E}">
        <p14:creationId xmlns:p14="http://schemas.microsoft.com/office/powerpoint/2010/main" val="286529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>
            <a:extLst>
              <a:ext uri="{FF2B5EF4-FFF2-40B4-BE49-F238E27FC236}">
                <a16:creationId xmlns:a16="http://schemas.microsoft.com/office/drawing/2014/main" xmlns="" id="{C480B1B2-0848-4132-94D8-78D44369D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" y="130004"/>
            <a:ext cx="1080000" cy="64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7234552-1FCB-4802-95A9-B1904F1C8E95}"/>
              </a:ext>
            </a:extLst>
          </p:cNvPr>
          <p:cNvSpPr/>
          <p:nvPr/>
        </p:nvSpPr>
        <p:spPr>
          <a:xfrm>
            <a:off x="45" y="6497775"/>
            <a:ext cx="12191911" cy="363595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AA7855-B80F-4651-B1C5-6BF4114CAA94}"/>
              </a:ext>
            </a:extLst>
          </p:cNvPr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ECED2CC-0AC9-4B5A-B13C-8E3453F263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2878" y="285115"/>
            <a:ext cx="1800000" cy="492000"/>
          </a:xfrm>
          <a:prstGeom prst="rect">
            <a:avLst/>
          </a:prstGeom>
        </p:spPr>
      </p:pic>
      <p:graphicFrame>
        <p:nvGraphicFramePr>
          <p:cNvPr id="4" name="Tabela 8">
            <a:extLst>
              <a:ext uri="{FF2B5EF4-FFF2-40B4-BE49-F238E27FC236}">
                <a16:creationId xmlns:a16="http://schemas.microsoft.com/office/drawing/2014/main" xmlns="" id="{FF267A4C-2E58-217E-D2E0-94E1C9DA8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985994"/>
              </p:ext>
            </p:extLst>
          </p:nvPr>
        </p:nvGraphicFramePr>
        <p:xfrm>
          <a:off x="693174" y="852406"/>
          <a:ext cx="1081056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5284">
                  <a:extLst>
                    <a:ext uri="{9D8B030D-6E8A-4147-A177-3AD203B41FA5}">
                      <a16:colId xmlns:a16="http://schemas.microsoft.com/office/drawing/2014/main" xmlns="" val="2187299587"/>
                    </a:ext>
                  </a:extLst>
                </a:gridCol>
                <a:gridCol w="5405284">
                  <a:extLst>
                    <a:ext uri="{9D8B030D-6E8A-4147-A177-3AD203B41FA5}">
                      <a16:colId xmlns:a16="http://schemas.microsoft.com/office/drawing/2014/main" xmlns="" val="1890317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Atividades da </a:t>
                      </a:r>
                      <a:r>
                        <a:rPr lang="pt-BR" dirty="0" err="1"/>
                        <a:t>Prograd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Ações 1º ano de gestão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000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Ingresso:</a:t>
                      </a:r>
                    </a:p>
                    <a:p>
                      <a:r>
                        <a:rPr lang="pt-BR" dirty="0"/>
                        <a:t>Vestibular Misto e </a:t>
                      </a:r>
                      <a:r>
                        <a:rPr lang="pt-BR" dirty="0" err="1"/>
                        <a:t>SiSU</a:t>
                      </a:r>
                      <a:endParaRPr lang="pt-BR" dirty="0"/>
                    </a:p>
                    <a:p>
                      <a:r>
                        <a:rPr lang="pt-BR" dirty="0"/>
                        <a:t>Refugiados/as, Apátridas e Portadores/as de Visto Humanitário</a:t>
                      </a:r>
                    </a:p>
                    <a:p>
                      <a:r>
                        <a:rPr lang="pt-BR" dirty="0"/>
                        <a:t>PEC-G</a:t>
                      </a:r>
                    </a:p>
                    <a:p>
                      <a:r>
                        <a:rPr lang="pt-BR" dirty="0"/>
                        <a:t>Transferências </a:t>
                      </a:r>
                    </a:p>
                    <a:p>
                      <a:r>
                        <a:rPr lang="pt-BR" dirty="0"/>
                        <a:t>Reingresso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Implantação do sistema de gestão de atendimento OTRS (Parceria STI)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Sistema de gestão de vagas (Parceria STI)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Vídeo </a:t>
                      </a:r>
                      <a:r>
                        <a:rPr lang="pt-BR" dirty="0" err="1"/>
                        <a:t>Heteroidentificação</a:t>
                      </a:r>
                      <a:r>
                        <a:rPr lang="pt-BR" dirty="0"/>
                        <a:t> (Parceria DCI): Link: https://www.youtube.com/watch?v=7aJHlfIp6DY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8686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Projetos e Apoio Pedagógico:</a:t>
                      </a:r>
                    </a:p>
                    <a:p>
                      <a:r>
                        <a:rPr lang="pt-BR" dirty="0"/>
                        <a:t>Intensificar as propostas de ensino voltadas às questões étnico-raciais nos Projetos Pedagógicos dos Cursos (PPC)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Semana da Consciência Negra 2021 - 17/11/2021: Relações Étnico-raciais e o Projeto Político Pedagógico: Enfrentamentos e Desafios Postos à Educação Superior. Link: https://www.youtube.com/watch?v=xxS1rM6yCbk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752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Fortalecer a política de formação inicial de professores para a Educação Básica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II Seminário Unifesp e a Formação de Professores para a Educação Básica (Evento realizado no dia 13/7/2021, com a participação da Profa. Dra. Helena Costa Lopes de Freitas. Link: </a:t>
                      </a:r>
                      <a:r>
                        <a:rPr lang="pt-BR" dirty="0">
                          <a:hlinkClick r:id="rId5"/>
                        </a:rPr>
                        <a:t>https://www.youtube.com/watch?v=UR6NM26Fk90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13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17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>
            <a:extLst>
              <a:ext uri="{FF2B5EF4-FFF2-40B4-BE49-F238E27FC236}">
                <a16:creationId xmlns:a16="http://schemas.microsoft.com/office/drawing/2014/main" xmlns="" id="{C480B1B2-0848-4132-94D8-78D44369D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" y="188996"/>
            <a:ext cx="1008000" cy="59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7234552-1FCB-4802-95A9-B1904F1C8E95}"/>
              </a:ext>
            </a:extLst>
          </p:cNvPr>
          <p:cNvSpPr/>
          <p:nvPr/>
        </p:nvSpPr>
        <p:spPr>
          <a:xfrm>
            <a:off x="45" y="6497775"/>
            <a:ext cx="12191911" cy="363595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AA7855-B80F-4651-B1C5-6BF4114CAA94}"/>
              </a:ext>
            </a:extLst>
          </p:cNvPr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ECED2CC-0AC9-4B5A-B13C-8E3453F263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2878" y="285115"/>
            <a:ext cx="1764000" cy="482160"/>
          </a:xfrm>
          <a:prstGeom prst="rect">
            <a:avLst/>
          </a:prstGeom>
        </p:spPr>
      </p:pic>
      <p:graphicFrame>
        <p:nvGraphicFramePr>
          <p:cNvPr id="4" name="Tabela 8">
            <a:extLst>
              <a:ext uri="{FF2B5EF4-FFF2-40B4-BE49-F238E27FC236}">
                <a16:creationId xmlns:a16="http://schemas.microsoft.com/office/drawing/2014/main" xmlns="" id="{FF267A4C-2E58-217E-D2E0-94E1C9DA8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704701"/>
              </p:ext>
            </p:extLst>
          </p:nvPr>
        </p:nvGraphicFramePr>
        <p:xfrm>
          <a:off x="1061883" y="793398"/>
          <a:ext cx="10102644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1322">
                  <a:extLst>
                    <a:ext uri="{9D8B030D-6E8A-4147-A177-3AD203B41FA5}">
                      <a16:colId xmlns:a16="http://schemas.microsoft.com/office/drawing/2014/main" xmlns="" val="2187299587"/>
                    </a:ext>
                  </a:extLst>
                </a:gridCol>
                <a:gridCol w="5051322">
                  <a:extLst>
                    <a:ext uri="{9D8B030D-6E8A-4147-A177-3AD203B41FA5}">
                      <a16:colId xmlns:a16="http://schemas.microsoft.com/office/drawing/2014/main" xmlns="" val="1890317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Atividades da </a:t>
                      </a:r>
                      <a:r>
                        <a:rPr lang="pt-BR" dirty="0" err="1"/>
                        <a:t>Prograd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Ações 1º ano de gestão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000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Avaliação das Atividades Domiciliares Especiais (ADE)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Questionários respondidos por discentes e docentes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8686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Ações para permanência estudantil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Edital Santander para a tutoria e inserção acadêmica de estudantes estrangeiros/as, </a:t>
                      </a:r>
                      <a:r>
                        <a:rPr lang="pt-BR" dirty="0" err="1"/>
                        <a:t>pcd</a:t>
                      </a:r>
                      <a:r>
                        <a:rPr lang="pt-BR" dirty="0"/>
                        <a:t> e ingressantes cotas étnico-raciais (Parceria </a:t>
                      </a:r>
                      <a:r>
                        <a:rPr lang="pt-BR" dirty="0" err="1"/>
                        <a:t>Prae</a:t>
                      </a:r>
                      <a:r>
                        <a:rPr lang="pt-BR" dirty="0"/>
                        <a:t>). Link: https://www.unifesp.br/reitoria/prograd/images/Santader/2022/Edital_Santander_2022.pdf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Convênio </a:t>
                      </a:r>
                      <a:r>
                        <a:rPr lang="pt-BR" dirty="0" err="1"/>
                        <a:t>Universia</a:t>
                      </a:r>
                      <a:r>
                        <a:rPr lang="pt-BR" dirty="0"/>
                        <a:t> Jobs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Convênio Associação Educação sem Fronteiras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Programa Travessia (Parceria </a:t>
                      </a:r>
                      <a:r>
                        <a:rPr lang="pt-BR" dirty="0" err="1"/>
                        <a:t>Prae</a:t>
                      </a:r>
                      <a:r>
                        <a:rPr lang="pt-BR" dirty="0"/>
                        <a:t>). Link: https://www.unifesp.br/reitoria/prograd/programas-institucionais/programa-de-travessia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752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Regulamentação das Unidade Curriculares </a:t>
                      </a:r>
                      <a:r>
                        <a:rPr lang="pt-BR" b="1" dirty="0" err="1"/>
                        <a:t>Multicampi</a:t>
                      </a:r>
                      <a:r>
                        <a:rPr lang="pt-BR" b="1" dirty="0"/>
                        <a:t> Presenciais (UCMP)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/>
                        <a:t>Portaria </a:t>
                      </a:r>
                      <a:r>
                        <a:rPr lang="pt-BR" dirty="0" err="1"/>
                        <a:t>Prograd</a:t>
                      </a:r>
                      <a:r>
                        <a:rPr lang="pt-BR" dirty="0"/>
                        <a:t> 4500/2021. Link: https://www.unifesp.br/reitoria/prograd/legislacao-normas/category/66-portarias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135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635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13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7">
            <a:extLst>
              <a:ext uri="{FF2B5EF4-FFF2-40B4-BE49-F238E27FC236}">
                <a16:creationId xmlns:a16="http://schemas.microsoft.com/office/drawing/2014/main" xmlns="" id="{C480B1B2-0848-4132-94D8-78D44369D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" y="188996"/>
            <a:ext cx="1008000" cy="59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7234552-1FCB-4802-95A9-B1904F1C8E95}"/>
              </a:ext>
            </a:extLst>
          </p:cNvPr>
          <p:cNvSpPr/>
          <p:nvPr/>
        </p:nvSpPr>
        <p:spPr>
          <a:xfrm>
            <a:off x="45" y="6497775"/>
            <a:ext cx="12191911" cy="363595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AA7855-B80F-4651-B1C5-6BF4114CAA94}"/>
              </a:ext>
            </a:extLst>
          </p:cNvPr>
          <p:cNvSpPr/>
          <p:nvPr/>
        </p:nvSpPr>
        <p:spPr>
          <a:xfrm>
            <a:off x="152400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ECED2CC-0AC9-4B5A-B13C-8E3453F263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2878" y="285115"/>
            <a:ext cx="1764000" cy="482160"/>
          </a:xfrm>
          <a:prstGeom prst="rect">
            <a:avLst/>
          </a:prstGeom>
        </p:spPr>
      </p:pic>
      <p:graphicFrame>
        <p:nvGraphicFramePr>
          <p:cNvPr id="4" name="Tabela 8">
            <a:extLst>
              <a:ext uri="{FF2B5EF4-FFF2-40B4-BE49-F238E27FC236}">
                <a16:creationId xmlns:a16="http://schemas.microsoft.com/office/drawing/2014/main" xmlns="" id="{FF267A4C-2E58-217E-D2E0-94E1C9DA8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242974"/>
              </p:ext>
            </p:extLst>
          </p:nvPr>
        </p:nvGraphicFramePr>
        <p:xfrm>
          <a:off x="1061883" y="1280094"/>
          <a:ext cx="10102644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1322">
                  <a:extLst>
                    <a:ext uri="{9D8B030D-6E8A-4147-A177-3AD203B41FA5}">
                      <a16:colId xmlns:a16="http://schemas.microsoft.com/office/drawing/2014/main" xmlns="" val="2187299587"/>
                    </a:ext>
                  </a:extLst>
                </a:gridCol>
                <a:gridCol w="5051322">
                  <a:extLst>
                    <a:ext uri="{9D8B030D-6E8A-4147-A177-3AD203B41FA5}">
                      <a16:colId xmlns:a16="http://schemas.microsoft.com/office/drawing/2014/main" xmlns="" val="1890317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Atividades da </a:t>
                      </a:r>
                      <a:r>
                        <a:rPr lang="pt-BR" dirty="0" err="1"/>
                        <a:t>Prograd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Ações 1º ano de gestão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000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Minuta da Política de Desenvolvimento Docente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Articulação Departamento de Desenvolvimento e Gestão de Pessoas (DDGP), Comissão Permanente para Progressão Docente (CPPD) e Comissão de Avaliação de Desempenho para promoção à classe de professor associado (CAD)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8686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Revalidação de diplomas estrangeiros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dirty="0"/>
                        <a:t>Implantação da Plataforma Carolina Bori (Parceria STI e </a:t>
                      </a:r>
                      <a:r>
                        <a:rPr lang="pt-BR" dirty="0" err="1"/>
                        <a:t>ProAdm</a:t>
                      </a:r>
                      <a:r>
                        <a:rPr lang="pt-BR" dirty="0"/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752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Diploma 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dirty="0"/>
                        <a:t>Parceria 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135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Resolução Estágio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Parceria </a:t>
                      </a:r>
                      <a:r>
                        <a:rPr lang="pt-BR" dirty="0" err="1"/>
                        <a:t>ProAdm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635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GT 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Estudo da oferta de carga horária na modalidade de ensino a distância em cursos de graduação presenciais ofertados </a:t>
                      </a:r>
                      <a:r>
                        <a:rPr lang="pt-BR"/>
                        <a:t>pela Unifesp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4762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76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4541</TotalTime>
  <Words>346</Words>
  <Application>Microsoft Office PowerPoint</Application>
  <PresentationFormat>Widescreen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 Pró-Reitoria de Graduação 1º ano de gestão  2021-2025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Condições socioeconômicas e de acesso às tecnologias de informação e comunicação de estudantes de graduação da Unifesp no período de distanciamento social</dc:title>
  <dc:creator>Anderson Rosa</dc:creator>
  <cp:lastModifiedBy>Unifesp</cp:lastModifiedBy>
  <cp:revision>165</cp:revision>
  <dcterms:created xsi:type="dcterms:W3CDTF">2020-05-06T13:39:22Z</dcterms:created>
  <dcterms:modified xsi:type="dcterms:W3CDTF">2022-05-17T11:47:11Z</dcterms:modified>
</cp:coreProperties>
</file>