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481" r:id="rId2"/>
    <p:sldId id="482" r:id="rId3"/>
    <p:sldId id="483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202A4E-AC66-4C8A-B2AD-802AE789E0A9}" v="80" dt="2022-05-18T14:12:55.6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microsoft.com/office/2016/11/relationships/changesInfo" Target="changesInfos/changesInfo1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ânia Mara Francisco" userId="a1a0d33990671d57" providerId="LiveId" clId="{43202A4E-AC66-4C8A-B2AD-802AE789E0A9}"/>
    <pc:docChg chg="custSel addSld modSld">
      <pc:chgData name="Tânia Mara Francisco" userId="a1a0d33990671d57" providerId="LiveId" clId="{43202A4E-AC66-4C8A-B2AD-802AE789E0A9}" dt="2022-05-18T14:13:17.813" v="103" actId="14100"/>
      <pc:docMkLst>
        <pc:docMk/>
      </pc:docMkLst>
      <pc:sldChg chg="addSp delSp modSp add mod">
        <pc:chgData name="Tânia Mara Francisco" userId="a1a0d33990671d57" providerId="LiveId" clId="{43202A4E-AC66-4C8A-B2AD-802AE789E0A9}" dt="2022-05-18T13:08:10.058" v="89" actId="27918"/>
        <pc:sldMkLst>
          <pc:docMk/>
          <pc:sldMk cId="238540461" sldId="482"/>
        </pc:sldMkLst>
        <pc:spChg chg="mod">
          <ac:chgData name="Tânia Mara Francisco" userId="a1a0d33990671d57" providerId="LiveId" clId="{43202A4E-AC66-4C8A-B2AD-802AE789E0A9}" dt="2022-05-18T11:58:18.928" v="68" actId="20577"/>
          <ac:spMkLst>
            <pc:docMk/>
            <pc:sldMk cId="238540461" sldId="482"/>
            <ac:spMk id="4" creationId="{EECB0C9E-6298-42CC-A7FE-32066165FCF6}"/>
          </ac:spMkLst>
        </pc:spChg>
        <pc:spChg chg="del mod">
          <ac:chgData name="Tânia Mara Francisco" userId="a1a0d33990671d57" providerId="LiveId" clId="{43202A4E-AC66-4C8A-B2AD-802AE789E0A9}" dt="2022-05-18T11:56:48.136" v="13" actId="478"/>
          <ac:spMkLst>
            <pc:docMk/>
            <pc:sldMk cId="238540461" sldId="482"/>
            <ac:spMk id="6" creationId="{FC5FC1C2-4DD2-438E-806C-444B40ED2524}"/>
          </ac:spMkLst>
        </pc:spChg>
        <pc:spChg chg="del mod">
          <ac:chgData name="Tânia Mara Francisco" userId="a1a0d33990671d57" providerId="LiveId" clId="{43202A4E-AC66-4C8A-B2AD-802AE789E0A9}" dt="2022-05-18T11:56:58.836" v="17" actId="478"/>
          <ac:spMkLst>
            <pc:docMk/>
            <pc:sldMk cId="238540461" sldId="482"/>
            <ac:spMk id="11" creationId="{1967A479-633B-47FF-8291-CEB6B5912B66}"/>
          </ac:spMkLst>
        </pc:spChg>
        <pc:spChg chg="del">
          <ac:chgData name="Tânia Mara Francisco" userId="a1a0d33990671d57" providerId="LiveId" clId="{43202A4E-AC66-4C8A-B2AD-802AE789E0A9}" dt="2022-05-18T11:56:54.016" v="15" actId="478"/>
          <ac:spMkLst>
            <pc:docMk/>
            <pc:sldMk cId="238540461" sldId="482"/>
            <ac:spMk id="12" creationId="{14329A30-0864-41D3-BE48-516C60B44D4D}"/>
          </ac:spMkLst>
        </pc:spChg>
        <pc:spChg chg="del">
          <ac:chgData name="Tânia Mara Francisco" userId="a1a0d33990671d57" providerId="LiveId" clId="{43202A4E-AC66-4C8A-B2AD-802AE789E0A9}" dt="2022-05-18T11:56:51.216" v="14" actId="478"/>
          <ac:spMkLst>
            <pc:docMk/>
            <pc:sldMk cId="238540461" sldId="482"/>
            <ac:spMk id="13" creationId="{4E69493F-E978-4396-BA83-CE52B62D9C89}"/>
          </ac:spMkLst>
        </pc:spChg>
        <pc:spChg chg="del">
          <ac:chgData name="Tânia Mara Francisco" userId="a1a0d33990671d57" providerId="LiveId" clId="{43202A4E-AC66-4C8A-B2AD-802AE789E0A9}" dt="2022-05-18T11:57:04.479" v="19" actId="478"/>
          <ac:spMkLst>
            <pc:docMk/>
            <pc:sldMk cId="238540461" sldId="482"/>
            <ac:spMk id="14" creationId="{D4BFB8D4-35B6-4C8D-5C28-EFAB72A4EC66}"/>
          </ac:spMkLst>
        </pc:spChg>
        <pc:graphicFrameChg chg="del">
          <ac:chgData name="Tânia Mara Francisco" userId="a1a0d33990671d57" providerId="LiveId" clId="{43202A4E-AC66-4C8A-B2AD-802AE789E0A9}" dt="2022-05-18T11:56:37.850" v="1" actId="478"/>
          <ac:graphicFrameMkLst>
            <pc:docMk/>
            <pc:sldMk cId="238540461" sldId="482"/>
            <ac:graphicFrameMk id="5" creationId="{052B2B1D-D297-44E0-B924-F1F2CDB617A2}"/>
          </ac:graphicFrameMkLst>
        </pc:graphicFrameChg>
        <pc:graphicFrameChg chg="del">
          <ac:chgData name="Tânia Mara Francisco" userId="a1a0d33990671d57" providerId="LiveId" clId="{43202A4E-AC66-4C8A-B2AD-802AE789E0A9}" dt="2022-05-18T11:57:01.830" v="18" actId="478"/>
          <ac:graphicFrameMkLst>
            <pc:docMk/>
            <pc:sldMk cId="238540461" sldId="482"/>
            <ac:graphicFrameMk id="10" creationId="{23D04D34-8FC1-4A35-B4AD-9B0ABB7F8C83}"/>
          </ac:graphicFrameMkLst>
        </pc:graphicFrameChg>
        <pc:graphicFrameChg chg="add mod">
          <ac:chgData name="Tânia Mara Francisco" userId="a1a0d33990671d57" providerId="LiveId" clId="{43202A4E-AC66-4C8A-B2AD-802AE789E0A9}" dt="2022-05-18T12:02:56.796" v="71" actId="14100"/>
          <ac:graphicFrameMkLst>
            <pc:docMk/>
            <pc:sldMk cId="238540461" sldId="482"/>
            <ac:graphicFrameMk id="15" creationId="{8B54B5A1-4465-22C0-E355-1FF16B66C52B}"/>
          </ac:graphicFrameMkLst>
        </pc:graphicFrameChg>
      </pc:sldChg>
      <pc:sldChg chg="addSp delSp modSp add mod">
        <pc:chgData name="Tânia Mara Francisco" userId="a1a0d33990671d57" providerId="LiveId" clId="{43202A4E-AC66-4C8A-B2AD-802AE789E0A9}" dt="2022-05-18T14:13:17.813" v="103" actId="14100"/>
        <pc:sldMkLst>
          <pc:docMk/>
          <pc:sldMk cId="1200629176" sldId="483"/>
        </pc:sldMkLst>
        <pc:spChg chg="mod">
          <ac:chgData name="Tânia Mara Francisco" userId="a1a0d33990671d57" providerId="LiveId" clId="{43202A4E-AC66-4C8A-B2AD-802AE789E0A9}" dt="2022-05-18T12:03:42.856" v="88" actId="20577"/>
          <ac:spMkLst>
            <pc:docMk/>
            <pc:sldMk cId="1200629176" sldId="483"/>
            <ac:spMk id="4" creationId="{EECB0C9E-6298-42CC-A7FE-32066165FCF6}"/>
          </ac:spMkLst>
        </pc:spChg>
        <pc:spChg chg="del">
          <ac:chgData name="Tânia Mara Francisco" userId="a1a0d33990671d57" providerId="LiveId" clId="{43202A4E-AC66-4C8A-B2AD-802AE789E0A9}" dt="2022-05-18T12:03:20.774" v="75" actId="478"/>
          <ac:spMkLst>
            <pc:docMk/>
            <pc:sldMk cId="1200629176" sldId="483"/>
            <ac:spMk id="6" creationId="{FC5FC1C2-4DD2-438E-806C-444B40ED2524}"/>
          </ac:spMkLst>
        </pc:spChg>
        <pc:spChg chg="del">
          <ac:chgData name="Tânia Mara Francisco" userId="a1a0d33990671d57" providerId="LiveId" clId="{43202A4E-AC66-4C8A-B2AD-802AE789E0A9}" dt="2022-05-18T12:03:33.885" v="79" actId="478"/>
          <ac:spMkLst>
            <pc:docMk/>
            <pc:sldMk cId="1200629176" sldId="483"/>
            <ac:spMk id="11" creationId="{1967A479-633B-47FF-8291-CEB6B5912B66}"/>
          </ac:spMkLst>
        </pc:spChg>
        <pc:spChg chg="del">
          <ac:chgData name="Tânia Mara Francisco" userId="a1a0d33990671d57" providerId="LiveId" clId="{43202A4E-AC66-4C8A-B2AD-802AE789E0A9}" dt="2022-05-18T12:03:26.550" v="77" actId="478"/>
          <ac:spMkLst>
            <pc:docMk/>
            <pc:sldMk cId="1200629176" sldId="483"/>
            <ac:spMk id="12" creationId="{14329A30-0864-41D3-BE48-516C60B44D4D}"/>
          </ac:spMkLst>
        </pc:spChg>
        <pc:spChg chg="del">
          <ac:chgData name="Tânia Mara Francisco" userId="a1a0d33990671d57" providerId="LiveId" clId="{43202A4E-AC66-4C8A-B2AD-802AE789E0A9}" dt="2022-05-18T12:03:23.854" v="76" actId="478"/>
          <ac:spMkLst>
            <pc:docMk/>
            <pc:sldMk cId="1200629176" sldId="483"/>
            <ac:spMk id="13" creationId="{4E69493F-E978-4396-BA83-CE52B62D9C89}"/>
          </ac:spMkLst>
        </pc:spChg>
        <pc:spChg chg="del">
          <ac:chgData name="Tânia Mara Francisco" userId="a1a0d33990671d57" providerId="LiveId" clId="{43202A4E-AC66-4C8A-B2AD-802AE789E0A9}" dt="2022-05-18T12:03:37.134" v="80" actId="478"/>
          <ac:spMkLst>
            <pc:docMk/>
            <pc:sldMk cId="1200629176" sldId="483"/>
            <ac:spMk id="14" creationId="{D4BFB8D4-35B6-4C8D-5C28-EFAB72A4EC66}"/>
          </ac:spMkLst>
        </pc:spChg>
        <pc:graphicFrameChg chg="del modGraphic">
          <ac:chgData name="Tânia Mara Francisco" userId="a1a0d33990671d57" providerId="LiveId" clId="{43202A4E-AC66-4C8A-B2AD-802AE789E0A9}" dt="2022-05-18T12:03:18.236" v="74" actId="478"/>
          <ac:graphicFrameMkLst>
            <pc:docMk/>
            <pc:sldMk cId="1200629176" sldId="483"/>
            <ac:graphicFrameMk id="5" creationId="{052B2B1D-D297-44E0-B924-F1F2CDB617A2}"/>
          </ac:graphicFrameMkLst>
        </pc:graphicFrameChg>
        <pc:graphicFrameChg chg="add mod">
          <ac:chgData name="Tânia Mara Francisco" userId="a1a0d33990671d57" providerId="LiveId" clId="{43202A4E-AC66-4C8A-B2AD-802AE789E0A9}" dt="2022-05-18T14:13:17.813" v="103" actId="14100"/>
          <ac:graphicFrameMkLst>
            <pc:docMk/>
            <pc:sldMk cId="1200629176" sldId="483"/>
            <ac:graphicFrameMk id="5" creationId="{144B4F2E-8DC9-942E-90CC-5B2324C8F00B}"/>
          </ac:graphicFrameMkLst>
        </pc:graphicFrameChg>
        <pc:graphicFrameChg chg="add mod">
          <ac:chgData name="Tânia Mara Francisco" userId="a1a0d33990671d57" providerId="LiveId" clId="{43202A4E-AC66-4C8A-B2AD-802AE789E0A9}" dt="2022-05-18T14:13:13.172" v="102" actId="14100"/>
          <ac:graphicFrameMkLst>
            <pc:docMk/>
            <pc:sldMk cId="1200629176" sldId="483"/>
            <ac:graphicFrameMk id="6" creationId="{135D44A6-1161-334E-6A1C-6FE1F4109A77}"/>
          </ac:graphicFrameMkLst>
        </pc:graphicFrameChg>
        <pc:graphicFrameChg chg="del">
          <ac:chgData name="Tânia Mara Francisco" userId="a1a0d33990671d57" providerId="LiveId" clId="{43202A4E-AC66-4C8A-B2AD-802AE789E0A9}" dt="2022-05-18T12:03:31.153" v="78" actId="478"/>
          <ac:graphicFrameMkLst>
            <pc:docMk/>
            <pc:sldMk cId="1200629176" sldId="483"/>
            <ac:graphicFrameMk id="10" creationId="{23D04D34-8FC1-4A35-B4AD-9B0ABB7F8C83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ania\Downloads\Unifesp%20-%20PLOA%20e%20LOA.xls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ania\Downloads\Emendas%20Individuais%20%20Unifesp%20e%20%20HU%202019%20a%20%202022.xls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ania\Downloads\Emendas%20Individuais%20%20Unifesp%20e%20%20HU%202019%20a%20%202022.xls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754543396458135"/>
          <c:y val="2.2469007807537911E-2"/>
          <c:w val="0.85388482538478638"/>
          <c:h val="0.6847841962867360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Planilha4!$B$16</c:f>
              <c:strCache>
                <c:ptCount val="1"/>
                <c:pt idx="0">
                  <c:v>CUSTEIO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Planilha4!$C$15:$F$15</c:f>
              <c:strCache>
                <c:ptCount val="4"/>
                <c:pt idx="0">
                  <c:v>LOA 2019</c:v>
                </c:pt>
                <c:pt idx="1">
                  <c:v>LOA 2020</c:v>
                </c:pt>
                <c:pt idx="2">
                  <c:v>LOA 2021</c:v>
                </c:pt>
                <c:pt idx="3">
                  <c:v>LOA 2022</c:v>
                </c:pt>
              </c:strCache>
            </c:strRef>
          </c:cat>
          <c:val>
            <c:numRef>
              <c:f>Planilha4!$C$16:$F$16</c:f>
              <c:numCache>
                <c:formatCode>#,##0</c:formatCode>
                <c:ptCount val="4"/>
                <c:pt idx="0">
                  <c:v>68637844</c:v>
                </c:pt>
                <c:pt idx="1">
                  <c:v>68637844</c:v>
                </c:pt>
                <c:pt idx="2">
                  <c:v>54383697</c:v>
                </c:pt>
                <c:pt idx="3">
                  <c:v>59276059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4E7-4075-B7E0-0E1D5E7F5950}"/>
            </c:ext>
          </c:extLst>
        </c:ser>
        <c:ser>
          <c:idx val="1"/>
          <c:order val="1"/>
          <c:tx>
            <c:strRef>
              <c:f>Planilha4!$B$17</c:f>
              <c:strCache>
                <c:ptCount val="1"/>
                <c:pt idx="0">
                  <c:v>INVESTIMENTO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Planilha4!$C$15:$F$15</c:f>
              <c:strCache>
                <c:ptCount val="4"/>
                <c:pt idx="0">
                  <c:v>LOA 2019</c:v>
                </c:pt>
                <c:pt idx="1">
                  <c:v>LOA 2020</c:v>
                </c:pt>
                <c:pt idx="2">
                  <c:v>LOA 2021</c:v>
                </c:pt>
                <c:pt idx="3">
                  <c:v>LOA 2022</c:v>
                </c:pt>
              </c:strCache>
            </c:strRef>
          </c:cat>
          <c:val>
            <c:numRef>
              <c:f>Planilha4!$C$17:$F$17</c:f>
              <c:numCache>
                <c:formatCode>#,##0</c:formatCode>
                <c:ptCount val="4"/>
                <c:pt idx="0">
                  <c:v>3194373</c:v>
                </c:pt>
                <c:pt idx="1">
                  <c:v>3194372</c:v>
                </c:pt>
                <c:pt idx="2">
                  <c:v>2329501</c:v>
                </c:pt>
                <c:pt idx="3">
                  <c:v>3938750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4E7-4075-B7E0-0E1D5E7F5950}"/>
            </c:ext>
          </c:extLst>
        </c:ser>
        <c:ser>
          <c:idx val="2"/>
          <c:order val="2"/>
          <c:tx>
            <c:strRef>
              <c:f>Planilha4!$B$18</c:f>
              <c:strCache>
                <c:ptCount val="1"/>
                <c:pt idx="0">
                  <c:v>PNAES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Planilha4!$C$15:$F$15</c:f>
              <c:strCache>
                <c:ptCount val="4"/>
                <c:pt idx="0">
                  <c:v>LOA 2019</c:v>
                </c:pt>
                <c:pt idx="1">
                  <c:v>LOA 2020</c:v>
                </c:pt>
                <c:pt idx="2">
                  <c:v>LOA 2021</c:v>
                </c:pt>
                <c:pt idx="3">
                  <c:v>LOA 2022</c:v>
                </c:pt>
              </c:strCache>
            </c:strRef>
          </c:cat>
          <c:val>
            <c:numRef>
              <c:f>Planilha4!$C$18:$F$18</c:f>
              <c:numCache>
                <c:formatCode>#,##0</c:formatCode>
                <c:ptCount val="4"/>
                <c:pt idx="0">
                  <c:v>10852643</c:v>
                </c:pt>
                <c:pt idx="1">
                  <c:v>10852643</c:v>
                </c:pt>
                <c:pt idx="2">
                  <c:v>7990326</c:v>
                </c:pt>
                <c:pt idx="3">
                  <c:v>10304800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4E7-4075-B7E0-0E1D5E7F59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902144"/>
        <c:axId val="6902536"/>
      </c:barChart>
      <c:catAx>
        <c:axId val="6902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6902536"/>
        <c:crosses val="autoZero"/>
        <c:auto val="1"/>
        <c:lblAlgn val="ctr"/>
        <c:lblOffset val="100"/>
        <c:noMultiLvlLbl val="0"/>
      </c:catAx>
      <c:valAx>
        <c:axId val="6902536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690214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b="1"/>
              <a:t>EMENDAS INDIVIDUAIS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ED6-4C35-9771-B99469511456}"/>
              </c:ext>
            </c:extLst>
          </c:dPt>
          <c:dPt>
            <c:idx val="1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ED6-4C35-9771-B99469511456}"/>
              </c:ext>
            </c:extLst>
          </c:dPt>
          <c:dPt>
            <c:idx val="2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ED6-4C35-9771-B99469511456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9ED6-4C35-9771-B99469511456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9ED6-4C35-9771-B99469511456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9ED6-4C35-9771-B99469511456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9ED6-4C35-9771-B99469511456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9ED6-4C35-9771-B99469511456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9ED6-4C35-9771-B9946951145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'26262UNIVERSIDADE FEDERAL DE S'!$A$7:$C$18</c:f>
              <c:multiLvlStrCache>
                <c:ptCount val="12"/>
                <c:lvl>
                  <c:pt idx="0">
                    <c:v>CUSTEIO</c:v>
                  </c:pt>
                  <c:pt idx="1">
                    <c:v>CAPITAL</c:v>
                  </c:pt>
                  <c:pt idx="3">
                    <c:v>CUSTEIO</c:v>
                  </c:pt>
                  <c:pt idx="4">
                    <c:v>CAPITAL</c:v>
                  </c:pt>
                  <c:pt idx="6">
                    <c:v>CUSTEIO</c:v>
                  </c:pt>
                  <c:pt idx="7">
                    <c:v>CAPITAL</c:v>
                  </c:pt>
                  <c:pt idx="9">
                    <c:v>CUSTEIO</c:v>
                  </c:pt>
                  <c:pt idx="10">
                    <c:v>CAPITAL</c:v>
                  </c:pt>
                </c:lvl>
                <c:lvl>
                  <c:pt idx="0">
                    <c:v>3</c:v>
                  </c:pt>
                  <c:pt idx="1">
                    <c:v>4</c:v>
                  </c:pt>
                  <c:pt idx="2">
                    <c:v>Total</c:v>
                  </c:pt>
                  <c:pt idx="3">
                    <c:v>3</c:v>
                  </c:pt>
                  <c:pt idx="4">
                    <c:v>4</c:v>
                  </c:pt>
                  <c:pt idx="5">
                    <c:v>Total</c:v>
                  </c:pt>
                  <c:pt idx="6">
                    <c:v>3</c:v>
                  </c:pt>
                  <c:pt idx="7">
                    <c:v>4</c:v>
                  </c:pt>
                  <c:pt idx="8">
                    <c:v>Total</c:v>
                  </c:pt>
                  <c:pt idx="9">
                    <c:v>3</c:v>
                  </c:pt>
                  <c:pt idx="10">
                    <c:v>4</c:v>
                  </c:pt>
                  <c:pt idx="11">
                    <c:v>Total</c:v>
                  </c:pt>
                </c:lvl>
                <c:lvl>
                  <c:pt idx="0">
                    <c:v>2022</c:v>
                  </c:pt>
                  <c:pt idx="3">
                    <c:v>2021</c:v>
                  </c:pt>
                  <c:pt idx="6">
                    <c:v>2020</c:v>
                  </c:pt>
                  <c:pt idx="9">
                    <c:v>2019</c:v>
                  </c:pt>
                </c:lvl>
              </c:multiLvlStrCache>
            </c:multiLvlStrRef>
          </c:cat>
          <c:val>
            <c:numRef>
              <c:f>'26262UNIVERSIDADE FEDERAL DE S'!$D$7:$D$18</c:f>
              <c:numCache>
                <c:formatCode>#,##0</c:formatCode>
                <c:ptCount val="12"/>
                <c:pt idx="0">
                  <c:v>6180000</c:v>
                </c:pt>
                <c:pt idx="1">
                  <c:v>2300000</c:v>
                </c:pt>
                <c:pt idx="2">
                  <c:v>8480000</c:v>
                </c:pt>
                <c:pt idx="3">
                  <c:v>1715000</c:v>
                </c:pt>
                <c:pt idx="4">
                  <c:v>7125000</c:v>
                </c:pt>
                <c:pt idx="5">
                  <c:v>8840000</c:v>
                </c:pt>
                <c:pt idx="6">
                  <c:v>1320619</c:v>
                </c:pt>
                <c:pt idx="7">
                  <c:v>8610227</c:v>
                </c:pt>
                <c:pt idx="8">
                  <c:v>9930846</c:v>
                </c:pt>
                <c:pt idx="9">
                  <c:v>1510000</c:v>
                </c:pt>
                <c:pt idx="10">
                  <c:v>7300000</c:v>
                </c:pt>
                <c:pt idx="11">
                  <c:v>8810000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2-9ED6-4C35-9771-B9946951145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6903712"/>
        <c:axId val="6904104"/>
      </c:barChart>
      <c:catAx>
        <c:axId val="69037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6904104"/>
        <c:crosses val="autoZero"/>
        <c:auto val="1"/>
        <c:lblAlgn val="ctr"/>
        <c:lblOffset val="100"/>
        <c:noMultiLvlLbl val="0"/>
      </c:catAx>
      <c:valAx>
        <c:axId val="6904104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69037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b="1" dirty="0"/>
              <a:t>EMENDAS DE BANCADA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0.17218326108320203"/>
          <c:y val="0.14204166666666668"/>
          <c:w val="0.82781673891679797"/>
          <c:h val="0.79962500000000003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5">
                  <a:lumMod val="5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E22-44A5-B273-B0FF714B7E99}"/>
              </c:ext>
            </c:extLst>
          </c:dPt>
          <c:dPt>
            <c:idx val="2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E22-44A5-B273-B0FF714B7E99}"/>
              </c:ext>
            </c:extLst>
          </c:dPt>
          <c:dPt>
            <c:idx val="3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7E22-44A5-B273-B0FF714B7E9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'Emenda de bancada'!$A$8:$C$10</c:f>
              <c:multiLvlStrCache>
                <c:ptCount val="3"/>
                <c:lvl>
                  <c:pt idx="0">
                    <c:v>CAPITAL</c:v>
                  </c:pt>
                  <c:pt idx="1">
                    <c:v>CAPITAL</c:v>
                  </c:pt>
                  <c:pt idx="2">
                    <c:v>CAPITAL</c:v>
                  </c:pt>
                </c:lvl>
                <c:lvl>
                  <c:pt idx="0">
                    <c:v>4</c:v>
                  </c:pt>
                  <c:pt idx="1">
                    <c:v>4</c:v>
                  </c:pt>
                  <c:pt idx="2">
                    <c:v>4</c:v>
                  </c:pt>
                </c:lvl>
                <c:lvl>
                  <c:pt idx="0">
                    <c:v>2019</c:v>
                  </c:pt>
                  <c:pt idx="1">
                    <c:v>2021</c:v>
                  </c:pt>
                  <c:pt idx="2">
                    <c:v>2022</c:v>
                  </c:pt>
                </c:lvl>
              </c:multiLvlStrCache>
            </c:multiLvlStrRef>
          </c:cat>
          <c:val>
            <c:numRef>
              <c:f>'Emenda de bancada'!$D$8:$D$10</c:f>
              <c:numCache>
                <c:formatCode>#,##0.00_);\(#,##0.00\)</c:formatCode>
                <c:ptCount val="3"/>
                <c:pt idx="0">
                  <c:v>10000000</c:v>
                </c:pt>
                <c:pt idx="1">
                  <c:v>12656805</c:v>
                </c:pt>
                <c:pt idx="2">
                  <c:v>10000000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7E22-44A5-B273-B0FF714B7E9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6904888"/>
        <c:axId val="265379144"/>
      </c:barChart>
      <c:catAx>
        <c:axId val="69048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65379144"/>
        <c:crosses val="autoZero"/>
        <c:auto val="1"/>
        <c:lblAlgn val="ctr"/>
        <c:lblOffset val="100"/>
        <c:noMultiLvlLbl val="0"/>
      </c:catAx>
      <c:valAx>
        <c:axId val="265379144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_);\(#,##0.00\)" sourceLinked="1"/>
        <c:majorTickMark val="none"/>
        <c:minorTickMark val="none"/>
        <c:tickLblPos val="nextTo"/>
        <c:crossAx val="69048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0.70702</cdr:x>
      <cdr:y>0.22407</cdr:y>
    </cdr:from>
    <cdr:to>
      <cdr:x>0.78414</cdr:x>
      <cdr:y>0.40383</cdr:y>
    </cdr:to>
    <cdr:sp macro="" textlink="">
      <cdr:nvSpPr>
        <cdr:cNvPr id="2" name="CaixaDeTexto 1">
          <a:extLst xmlns:a="http://schemas.openxmlformats.org/drawingml/2006/main">
            <a:ext uri="{FF2B5EF4-FFF2-40B4-BE49-F238E27FC236}">
              <a16:creationId xmlns:a16="http://schemas.microsoft.com/office/drawing/2014/main" xmlns="" id="{4295427F-E0FA-0C7F-E8C6-6DC00D3127EF}"/>
            </a:ext>
          </a:extLst>
        </cdr:cNvPr>
        <cdr:cNvSpPr txBox="1"/>
      </cdr:nvSpPr>
      <cdr:spPr>
        <a:xfrm xmlns:a="http://schemas.openxmlformats.org/drawingml/2006/main">
          <a:off x="8382137" y="1139869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pt-BR" sz="1600" b="1" dirty="0">
              <a:solidFill>
                <a:srgbClr val="FF0000"/>
              </a:solidFill>
            </a:rPr>
            <a:t>-26%</a:t>
          </a:r>
        </a:p>
      </cdr:txBody>
    </cdr:sp>
  </cdr:relSizeAnchor>
  <cdr:relSizeAnchor xmlns:cdr="http://schemas.openxmlformats.org/drawingml/2006/chartDrawing">
    <cdr:from>
      <cdr:x>0.92287</cdr:x>
      <cdr:y>0.14501</cdr:y>
    </cdr:from>
    <cdr:to>
      <cdr:x>1</cdr:x>
      <cdr:y>0.32476</cdr:y>
    </cdr:to>
    <cdr:sp macro="" textlink="">
      <cdr:nvSpPr>
        <cdr:cNvPr id="3" name="CaixaDeTexto 2">
          <a:extLst xmlns:a="http://schemas.openxmlformats.org/drawingml/2006/main">
            <a:ext uri="{FF2B5EF4-FFF2-40B4-BE49-F238E27FC236}">
              <a16:creationId xmlns:a16="http://schemas.microsoft.com/office/drawing/2014/main" xmlns="" id="{518616FE-B0FA-E9D2-701B-837ED16313FA}"/>
            </a:ext>
          </a:extLst>
        </cdr:cNvPr>
        <cdr:cNvSpPr txBox="1"/>
      </cdr:nvSpPr>
      <cdr:spPr>
        <a:xfrm xmlns:a="http://schemas.openxmlformats.org/drawingml/2006/main">
          <a:off x="10941268" y="73766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pt-BR" sz="1600" b="1" dirty="0">
              <a:solidFill>
                <a:srgbClr val="FF0000"/>
              </a:solidFill>
            </a:rPr>
            <a:t>-5%</a:t>
          </a:r>
        </a:p>
      </cdr:txBody>
    </cdr:sp>
  </cdr:relSizeAnchor>
  <cdr:relSizeAnchor xmlns:cdr="http://schemas.openxmlformats.org/drawingml/2006/chartDrawing">
    <cdr:from>
      <cdr:x>0.70595</cdr:x>
      <cdr:y>0.45289</cdr:y>
    </cdr:from>
    <cdr:to>
      <cdr:x>0.78308</cdr:x>
      <cdr:y>0.63265</cdr:y>
    </cdr:to>
    <cdr:sp macro="" textlink="">
      <cdr:nvSpPr>
        <cdr:cNvPr id="5" name="CaixaDeTexto 4">
          <a:extLst xmlns:a="http://schemas.openxmlformats.org/drawingml/2006/main">
            <a:ext uri="{FF2B5EF4-FFF2-40B4-BE49-F238E27FC236}">
              <a16:creationId xmlns:a16="http://schemas.microsoft.com/office/drawing/2014/main" xmlns="" id="{1512AF1D-FAE0-F5DF-AE44-89EC2A77E22A}"/>
            </a:ext>
          </a:extLst>
        </cdr:cNvPr>
        <cdr:cNvSpPr txBox="1"/>
      </cdr:nvSpPr>
      <cdr:spPr>
        <a:xfrm xmlns:a="http://schemas.openxmlformats.org/drawingml/2006/main">
          <a:off x="8369548" y="230387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pt-BR" sz="1600" b="1" dirty="0">
              <a:solidFill>
                <a:srgbClr val="FF0000"/>
              </a:solidFill>
            </a:rPr>
            <a:t>-20,7%</a:t>
          </a:r>
        </a:p>
      </cdr:txBody>
    </cdr:sp>
  </cdr:relSizeAnchor>
  <cdr:relSizeAnchor xmlns:cdr="http://schemas.openxmlformats.org/drawingml/2006/chartDrawing">
    <cdr:from>
      <cdr:x>0.92287</cdr:x>
      <cdr:y>0.45289</cdr:y>
    </cdr:from>
    <cdr:to>
      <cdr:x>1</cdr:x>
      <cdr:y>0.63265</cdr:y>
    </cdr:to>
    <cdr:sp macro="" textlink="">
      <cdr:nvSpPr>
        <cdr:cNvPr id="6" name="CaixaDeTexto 5">
          <a:extLst xmlns:a="http://schemas.openxmlformats.org/drawingml/2006/main">
            <a:ext uri="{FF2B5EF4-FFF2-40B4-BE49-F238E27FC236}">
              <a16:creationId xmlns:a16="http://schemas.microsoft.com/office/drawing/2014/main" xmlns="" id="{92682B28-0C9D-3811-FBB2-7F966AB961D0}"/>
            </a:ext>
          </a:extLst>
        </cdr:cNvPr>
        <cdr:cNvSpPr txBox="1"/>
      </cdr:nvSpPr>
      <cdr:spPr>
        <a:xfrm xmlns:a="http://schemas.openxmlformats.org/drawingml/2006/main">
          <a:off x="10941268" y="230387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t-BR" sz="1600" b="1" dirty="0">
              <a:solidFill>
                <a:srgbClr val="FF0000"/>
              </a:solidFill>
            </a:rPr>
            <a:t>-13,6%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 userDrawn="1"/>
        </p:nvSpPr>
        <p:spPr>
          <a:xfrm>
            <a:off x="0" y="6356350"/>
            <a:ext cx="12192000" cy="491342"/>
          </a:xfrm>
          <a:prstGeom prst="rect">
            <a:avLst/>
          </a:prstGeom>
          <a:solidFill>
            <a:srgbClr val="215A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215A36"/>
              </a:solidFill>
            </a:endParaRPr>
          </a:p>
        </p:txBody>
      </p:sp>
      <p:sp>
        <p:nvSpPr>
          <p:cNvPr id="8" name="Retângulo 7"/>
          <p:cNvSpPr/>
          <p:nvPr userDrawn="1"/>
        </p:nvSpPr>
        <p:spPr>
          <a:xfrm>
            <a:off x="0" y="0"/>
            <a:ext cx="12192000" cy="115910"/>
          </a:xfrm>
          <a:prstGeom prst="rect">
            <a:avLst/>
          </a:prstGeom>
          <a:solidFill>
            <a:srgbClr val="215A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2331075"/>
            <a:ext cx="9144000" cy="775325"/>
          </a:xfrm>
        </p:spPr>
        <p:txBody>
          <a:bodyPr anchor="b">
            <a:normAutofit/>
          </a:bodyPr>
          <a:lstStyle>
            <a:lvl1pPr algn="ctr">
              <a:defRPr sz="4000" b="1">
                <a:solidFill>
                  <a:srgbClr val="215A3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4168705"/>
            <a:ext cx="9144000" cy="815419"/>
          </a:xfrm>
        </p:spPr>
        <p:txBody>
          <a:bodyPr/>
          <a:lstStyle>
            <a:lvl1pPr marL="0" indent="0" algn="ctr">
              <a:buNone/>
              <a:defRPr sz="2400" b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66A8919C-8D1E-41B5-8B0E-EB617C02F335}" type="datetimeFigureOut">
              <a:rPr lang="pt-BR" smtClean="0"/>
              <a:pPr/>
              <a:t>18/05/2022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F2BF7F13-BA32-4ED5-AD24-8ACD7035A1F3}" type="slidenum">
              <a:rPr lang="pt-BR" smtClean="0"/>
              <a:pPr/>
              <a:t>‹nº›</a:t>
            </a:fld>
            <a:endParaRPr lang="pt-BR" dirty="0"/>
          </a:p>
        </p:txBody>
      </p:sp>
      <p:pic>
        <p:nvPicPr>
          <p:cNvPr id="10" name="Imagem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8700" y="456151"/>
            <a:ext cx="2514600" cy="1516618"/>
          </a:xfrm>
          <a:prstGeom prst="rect">
            <a:avLst/>
          </a:prstGeom>
        </p:spPr>
      </p:pic>
      <p:pic>
        <p:nvPicPr>
          <p:cNvPr id="12" name="Imagem 11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675"/>
          <a:stretch/>
        </p:blipFill>
        <p:spPr>
          <a:xfrm>
            <a:off x="9639540" y="5525035"/>
            <a:ext cx="1714260" cy="395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461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8919C-8D1E-41B5-8B0E-EB617C02F335}" type="datetimeFigureOut">
              <a:rPr lang="pt-BR" smtClean="0"/>
              <a:t>18/05/2022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F7F13-BA32-4ED5-AD24-8ACD7035A1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7837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8919C-8D1E-41B5-8B0E-EB617C02F335}" type="datetimeFigureOut">
              <a:rPr lang="pt-BR" smtClean="0"/>
              <a:t>18/05/2022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F7F13-BA32-4ED5-AD24-8ACD7035A1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2482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/>
          <p:cNvSpPr/>
          <p:nvPr userDrawn="1"/>
        </p:nvSpPr>
        <p:spPr>
          <a:xfrm>
            <a:off x="0" y="6356350"/>
            <a:ext cx="12192000" cy="491342"/>
          </a:xfrm>
          <a:prstGeom prst="rect">
            <a:avLst/>
          </a:prstGeom>
          <a:solidFill>
            <a:srgbClr val="215A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215A36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09750" y="21922"/>
            <a:ext cx="7877175" cy="1325563"/>
          </a:xfrm>
        </p:spPr>
        <p:txBody>
          <a:bodyPr>
            <a:normAutofit/>
          </a:bodyPr>
          <a:lstStyle>
            <a:lvl1pPr>
              <a:defRPr sz="2400" b="1">
                <a:solidFill>
                  <a:srgbClr val="215A3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66A8919C-8D1E-41B5-8B0E-EB617C02F335}" type="datetimeFigureOut">
              <a:rPr lang="pt-BR" smtClean="0"/>
              <a:pPr/>
              <a:t>18/05/2022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F2BF7F13-BA32-4ED5-AD24-8ACD7035A1F3}" type="slidenum">
              <a:rPr lang="pt-BR" smtClean="0"/>
              <a:pPr/>
              <a:t>‹nº›</a:t>
            </a:fld>
            <a:endParaRPr lang="pt-BR" dirty="0"/>
          </a:p>
        </p:txBody>
      </p:sp>
      <p:pic>
        <p:nvPicPr>
          <p:cNvPr id="10" name="Imagem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287" y="354817"/>
            <a:ext cx="1260003" cy="759939"/>
          </a:xfrm>
          <a:prstGeom prst="rect">
            <a:avLst/>
          </a:prstGeom>
        </p:spPr>
      </p:pic>
      <p:sp>
        <p:nvSpPr>
          <p:cNvPr id="11" name="Retângulo 10"/>
          <p:cNvSpPr/>
          <p:nvPr userDrawn="1"/>
        </p:nvSpPr>
        <p:spPr>
          <a:xfrm>
            <a:off x="0" y="1286812"/>
            <a:ext cx="12192000" cy="11591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3" name="Imagem 12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192"/>
          <a:stretch/>
        </p:blipFill>
        <p:spPr>
          <a:xfrm>
            <a:off x="10253597" y="553790"/>
            <a:ext cx="1259023" cy="282138"/>
          </a:xfrm>
          <a:prstGeom prst="rect">
            <a:avLst/>
          </a:prstGeom>
        </p:spPr>
      </p:pic>
      <p:sp>
        <p:nvSpPr>
          <p:cNvPr id="14" name="Retângulo 13"/>
          <p:cNvSpPr/>
          <p:nvPr userDrawn="1"/>
        </p:nvSpPr>
        <p:spPr>
          <a:xfrm>
            <a:off x="0" y="0"/>
            <a:ext cx="12192000" cy="115910"/>
          </a:xfrm>
          <a:prstGeom prst="rect">
            <a:avLst/>
          </a:prstGeom>
          <a:solidFill>
            <a:srgbClr val="215A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6981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 userDrawn="1"/>
        </p:nvSpPr>
        <p:spPr>
          <a:xfrm>
            <a:off x="0" y="6356350"/>
            <a:ext cx="12192000" cy="491342"/>
          </a:xfrm>
          <a:prstGeom prst="rect">
            <a:avLst/>
          </a:prstGeom>
          <a:solidFill>
            <a:srgbClr val="215A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4800">
                <a:solidFill>
                  <a:srgbClr val="215A3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66A8919C-8D1E-41B5-8B0E-EB617C02F335}" type="datetimeFigureOut">
              <a:rPr lang="pt-BR" smtClean="0"/>
              <a:pPr/>
              <a:t>18/05/2022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F2BF7F13-BA32-4ED5-AD24-8ACD7035A1F3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8" name="Título 1"/>
          <p:cNvSpPr txBox="1">
            <a:spLocks/>
          </p:cNvSpPr>
          <p:nvPr userDrawn="1"/>
        </p:nvSpPr>
        <p:spPr>
          <a:xfrm>
            <a:off x="1809750" y="21922"/>
            <a:ext cx="787717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pt-BR" dirty="0">
                <a:solidFill>
                  <a:srgbClr val="215A3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Clique para editar o título mestre</a:t>
            </a:r>
          </a:p>
        </p:txBody>
      </p:sp>
      <p:sp>
        <p:nvSpPr>
          <p:cNvPr id="9" name="Retângulo 8"/>
          <p:cNvSpPr/>
          <p:nvPr userDrawn="1"/>
        </p:nvSpPr>
        <p:spPr>
          <a:xfrm>
            <a:off x="0" y="0"/>
            <a:ext cx="12192000" cy="115910"/>
          </a:xfrm>
          <a:prstGeom prst="rect">
            <a:avLst/>
          </a:prstGeom>
          <a:solidFill>
            <a:srgbClr val="215A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0" name="Imagem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287" y="354817"/>
            <a:ext cx="1260003" cy="759939"/>
          </a:xfrm>
          <a:prstGeom prst="rect">
            <a:avLst/>
          </a:prstGeom>
        </p:spPr>
      </p:pic>
      <p:sp>
        <p:nvSpPr>
          <p:cNvPr id="11" name="Retângulo 10"/>
          <p:cNvSpPr/>
          <p:nvPr userDrawn="1"/>
        </p:nvSpPr>
        <p:spPr>
          <a:xfrm>
            <a:off x="0" y="1286812"/>
            <a:ext cx="12192000" cy="115910"/>
          </a:xfrm>
          <a:prstGeom prst="rect">
            <a:avLst/>
          </a:prstGeom>
          <a:solidFill>
            <a:srgbClr val="215A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3" name="Imagem 12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192"/>
          <a:stretch/>
        </p:blipFill>
        <p:spPr>
          <a:xfrm>
            <a:off x="10253597" y="553790"/>
            <a:ext cx="1259023" cy="282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690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 userDrawn="1"/>
        </p:nvSpPr>
        <p:spPr>
          <a:xfrm>
            <a:off x="0" y="6356350"/>
            <a:ext cx="12192000" cy="491342"/>
          </a:xfrm>
          <a:prstGeom prst="rect">
            <a:avLst/>
          </a:prstGeom>
          <a:solidFill>
            <a:srgbClr val="215A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66A8919C-8D1E-41B5-8B0E-EB617C02F335}" type="datetimeFigureOut">
              <a:rPr lang="pt-BR" smtClean="0"/>
              <a:pPr/>
              <a:t>18/05/2022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F2BF7F13-BA32-4ED5-AD24-8ACD7035A1F3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9" name="Título 1"/>
          <p:cNvSpPr>
            <a:spLocks noGrp="1"/>
          </p:cNvSpPr>
          <p:nvPr>
            <p:ph type="title"/>
          </p:nvPr>
        </p:nvSpPr>
        <p:spPr>
          <a:xfrm>
            <a:off x="1809750" y="21922"/>
            <a:ext cx="7877175" cy="1325563"/>
          </a:xfrm>
        </p:spPr>
        <p:txBody>
          <a:bodyPr>
            <a:normAutofit/>
          </a:bodyPr>
          <a:lstStyle>
            <a:lvl1pPr>
              <a:defRPr sz="2400" b="1">
                <a:solidFill>
                  <a:srgbClr val="215A36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10" name="Retângulo 9"/>
          <p:cNvSpPr/>
          <p:nvPr userDrawn="1"/>
        </p:nvSpPr>
        <p:spPr>
          <a:xfrm>
            <a:off x="0" y="0"/>
            <a:ext cx="12192000" cy="115910"/>
          </a:xfrm>
          <a:prstGeom prst="rect">
            <a:avLst/>
          </a:prstGeom>
          <a:solidFill>
            <a:srgbClr val="215A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1" name="Image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287" y="354817"/>
            <a:ext cx="1260003" cy="759939"/>
          </a:xfrm>
          <a:prstGeom prst="rect">
            <a:avLst/>
          </a:prstGeom>
        </p:spPr>
      </p:pic>
      <p:sp>
        <p:nvSpPr>
          <p:cNvPr id="12" name="Retângulo 11"/>
          <p:cNvSpPr/>
          <p:nvPr userDrawn="1"/>
        </p:nvSpPr>
        <p:spPr>
          <a:xfrm>
            <a:off x="0" y="1286812"/>
            <a:ext cx="12192000" cy="115910"/>
          </a:xfrm>
          <a:prstGeom prst="rect">
            <a:avLst/>
          </a:prstGeom>
          <a:solidFill>
            <a:srgbClr val="215A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3" name="Imagem 12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192"/>
          <a:stretch/>
        </p:blipFill>
        <p:spPr>
          <a:xfrm>
            <a:off x="10253597" y="553790"/>
            <a:ext cx="1259023" cy="282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571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8919C-8D1E-41B5-8B0E-EB617C02F335}" type="datetimeFigureOut">
              <a:rPr lang="pt-BR" smtClean="0"/>
              <a:t>18/05/2022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F7F13-BA32-4ED5-AD24-8ACD7035A1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890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8919C-8D1E-41B5-8B0E-EB617C02F335}" type="datetimeFigureOut">
              <a:rPr lang="pt-BR" smtClean="0"/>
              <a:t>18/05/2022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F7F13-BA32-4ED5-AD24-8ACD7035A1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3064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8919C-8D1E-41B5-8B0E-EB617C02F335}" type="datetimeFigureOut">
              <a:rPr lang="pt-BR" smtClean="0"/>
              <a:t>18/05/2022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F7F13-BA32-4ED5-AD24-8ACD7035A1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2573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8919C-8D1E-41B5-8B0E-EB617C02F335}" type="datetimeFigureOut">
              <a:rPr lang="pt-BR" smtClean="0"/>
              <a:t>18/05/2022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F7F13-BA32-4ED5-AD24-8ACD7035A1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3905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8919C-8D1E-41B5-8B0E-EB617C02F335}" type="datetimeFigureOut">
              <a:rPr lang="pt-BR" smtClean="0"/>
              <a:t>18/05/2022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F7F13-BA32-4ED5-AD24-8ACD7035A1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719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A8919C-8D1E-41B5-8B0E-EB617C02F335}" type="datetimeFigureOut">
              <a:rPr lang="pt-BR" smtClean="0"/>
              <a:t>18/05/2022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BF7F13-BA32-4ED5-AD24-8ACD7035A1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4355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xmlns="" id="{EECB0C9E-6298-42CC-A7FE-32066165F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REDE DE CONVÊNIOS </a:t>
            </a:r>
          </a:p>
        </p:txBody>
      </p:sp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xmlns="" id="{C2CF2FF7-9742-4EF8-8387-3ED17E5BB6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 </a:t>
            </a: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xmlns="" id="{052B2B1D-D297-44E0-B924-F1F2CDB617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6777711"/>
              </p:ext>
            </p:extLst>
          </p:nvPr>
        </p:nvGraphicFramePr>
        <p:xfrm>
          <a:off x="1373573" y="2217299"/>
          <a:ext cx="3524865" cy="1696910"/>
        </p:xfrm>
        <a:graphic>
          <a:graphicData uri="http://schemas.openxmlformats.org/drawingml/2006/table">
            <a:tbl>
              <a:tblPr/>
              <a:tblGrid>
                <a:gridCol w="1767192">
                  <a:extLst>
                    <a:ext uri="{9D8B030D-6E8A-4147-A177-3AD203B41FA5}">
                      <a16:colId xmlns:a16="http://schemas.microsoft.com/office/drawing/2014/main" xmlns="" val="863464218"/>
                    </a:ext>
                  </a:extLst>
                </a:gridCol>
                <a:gridCol w="1757673">
                  <a:extLst>
                    <a:ext uri="{9D8B030D-6E8A-4147-A177-3AD203B41FA5}">
                      <a16:colId xmlns:a16="http://schemas.microsoft.com/office/drawing/2014/main" xmlns="" val="171277123"/>
                    </a:ext>
                  </a:extLst>
                </a:gridCol>
              </a:tblGrid>
              <a:tr h="55819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effectLst/>
                          <a:latin typeface="Arial" panose="020B0604020202020204" pitchFamily="34" charset="0"/>
                        </a:rPr>
                        <a:t>JAN-SET*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effectLst/>
                          <a:latin typeface="Arial" panose="020B0604020202020204" pitchFamily="34" charset="0"/>
                        </a:rPr>
                        <a:t>961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64418526"/>
                  </a:ext>
                </a:extLst>
              </a:tr>
              <a:tr h="55819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effectLst/>
                          <a:latin typeface="Arial" panose="020B0604020202020204" pitchFamily="34" charset="0"/>
                        </a:rPr>
                        <a:t>SET/NOV**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effectLst/>
                          <a:latin typeface="Arial" panose="020B0604020202020204" pitchFamily="34" charset="0"/>
                        </a:rPr>
                        <a:t>856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62754176"/>
                  </a:ext>
                </a:extLst>
              </a:tr>
              <a:tr h="58052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 dirty="0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 dirty="0">
                          <a:effectLst/>
                          <a:latin typeface="Arial" panose="020B0604020202020204" pitchFamily="34" charset="0"/>
                        </a:rPr>
                        <a:t>1.817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57394405"/>
                  </a:ext>
                </a:extLst>
              </a:tr>
            </a:tbl>
          </a:graphicData>
        </a:graphic>
      </p:graphicFrame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FC5FC1C2-4DD2-438E-806C-444B40ED2524}"/>
              </a:ext>
            </a:extLst>
          </p:cNvPr>
          <p:cNvSpPr txBox="1"/>
          <p:nvPr/>
        </p:nvSpPr>
        <p:spPr>
          <a:xfrm>
            <a:off x="1893884" y="1480129"/>
            <a:ext cx="29497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QUANTIDADE</a:t>
            </a: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 PROCESSOS</a:t>
            </a:r>
          </a:p>
        </p:txBody>
      </p:sp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xmlns="" id="{23D04D34-8FC1-4A35-B4AD-9B0ABB7F8C83}"/>
              </a:ext>
            </a:extLst>
          </p:cNvPr>
          <p:cNvGraphicFramePr>
            <a:graphicFrameLocks noGrp="1"/>
          </p:cNvGraphicFramePr>
          <p:nvPr/>
        </p:nvGraphicFramePr>
        <p:xfrm>
          <a:off x="6096000" y="2126379"/>
          <a:ext cx="4876800" cy="2492965"/>
        </p:xfrm>
        <a:graphic>
          <a:graphicData uri="http://schemas.openxmlformats.org/drawingml/2006/table">
            <a:tbl>
              <a:tblPr/>
              <a:tblGrid>
                <a:gridCol w="2416030">
                  <a:extLst>
                    <a:ext uri="{9D8B030D-6E8A-4147-A177-3AD203B41FA5}">
                      <a16:colId xmlns:a16="http://schemas.microsoft.com/office/drawing/2014/main" xmlns="" val="957371032"/>
                    </a:ext>
                  </a:extLst>
                </a:gridCol>
                <a:gridCol w="2460770">
                  <a:extLst>
                    <a:ext uri="{9D8B030D-6E8A-4147-A177-3AD203B41FA5}">
                      <a16:colId xmlns:a16="http://schemas.microsoft.com/office/drawing/2014/main" xmlns="" val="2103941382"/>
                    </a:ext>
                  </a:extLst>
                </a:gridCol>
              </a:tblGrid>
              <a:tr h="49859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effectLst/>
                          <a:latin typeface="Arial" panose="020B0604020202020204" pitchFamily="34" charset="0"/>
                        </a:rPr>
                        <a:t>NÚCLEO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effectLst/>
                          <a:latin typeface="Arial" panose="020B0604020202020204" pitchFamily="34" charset="0"/>
                        </a:rPr>
                        <a:t>VALORES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68474917"/>
                  </a:ext>
                </a:extLst>
              </a:tr>
              <a:tr h="49859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effectLst/>
                          <a:latin typeface="Arial" panose="020B0604020202020204" pitchFamily="34" charset="0"/>
                        </a:rPr>
                        <a:t>NACONV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effectLst/>
                          <a:latin typeface="Arial" panose="020B0604020202020204" pitchFamily="34" charset="0"/>
                        </a:rPr>
                        <a:t>135.495.778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99827104"/>
                  </a:ext>
                </a:extLst>
              </a:tr>
              <a:tr h="49859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effectLst/>
                          <a:latin typeface="Arial" panose="020B0604020202020204" pitchFamily="34" charset="0"/>
                        </a:rPr>
                        <a:t>NACONVIN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effectLst/>
                          <a:latin typeface="Arial" panose="020B0604020202020204" pitchFamily="34" charset="0"/>
                        </a:rPr>
                        <a:t>4.995.946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26705526"/>
                  </a:ext>
                </a:extLst>
              </a:tr>
              <a:tr h="49859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effectLst/>
                          <a:latin typeface="Arial" panose="020B0604020202020204" pitchFamily="34" charset="0"/>
                        </a:rPr>
                        <a:t>NUFAP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effectLst/>
                          <a:latin typeface="Arial" panose="020B0604020202020204" pitchFamily="34" charset="0"/>
                        </a:rPr>
                        <a:t>45.199.800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56170080"/>
                  </a:ext>
                </a:extLst>
              </a:tr>
              <a:tr h="49859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effectLst/>
                          <a:latin typeface="Arial" panose="020B0604020202020204" pitchFamily="34" charset="0"/>
                        </a:rPr>
                        <a:t>185.891.525*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72622083"/>
                  </a:ext>
                </a:extLst>
              </a:tr>
            </a:tbl>
          </a:graphicData>
        </a:graphic>
      </p:graphicFrame>
      <p:sp>
        <p:nvSpPr>
          <p:cNvPr id="11" name="CaixaDeTexto 10">
            <a:extLst>
              <a:ext uri="{FF2B5EF4-FFF2-40B4-BE49-F238E27FC236}">
                <a16:creationId xmlns:a16="http://schemas.microsoft.com/office/drawing/2014/main" xmlns="" id="{1967A479-633B-47FF-8291-CEB6B5912B66}"/>
              </a:ext>
            </a:extLst>
          </p:cNvPr>
          <p:cNvSpPr txBox="1"/>
          <p:nvPr/>
        </p:nvSpPr>
        <p:spPr>
          <a:xfrm>
            <a:off x="6120444" y="1562699"/>
            <a:ext cx="5233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VALORES MOVIMENTADOS ATRAVÉS DE CONVÊNIOS 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xmlns="" id="{14329A30-0864-41D3-BE48-516C60B44D4D}"/>
              </a:ext>
            </a:extLst>
          </p:cNvPr>
          <p:cNvSpPr txBox="1"/>
          <p:nvPr/>
        </p:nvSpPr>
        <p:spPr>
          <a:xfrm>
            <a:off x="-303734" y="5845351"/>
            <a:ext cx="734501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     - </a:t>
            </a:r>
            <a:r>
              <a:rPr kumimoji="0" lang="pt-B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17 SERVIDORES , INCLUINDO O COORDENADOR DA REDE (DIRETOR DE CONVÊNIOS)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xmlns="" id="{4E69493F-E978-4396-BA83-CE52B62D9C89}"/>
              </a:ext>
            </a:extLst>
          </p:cNvPr>
          <p:cNvSpPr txBox="1"/>
          <p:nvPr/>
        </p:nvSpPr>
        <p:spPr>
          <a:xfrm>
            <a:off x="1373573" y="4259705"/>
            <a:ext cx="22679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*Em andamento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** abertos no período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xmlns="" id="{D4BFB8D4-35B6-4C8D-5C28-EFAB72A4EC66}"/>
              </a:ext>
            </a:extLst>
          </p:cNvPr>
          <p:cNvSpPr txBox="1"/>
          <p:nvPr/>
        </p:nvSpPr>
        <p:spPr>
          <a:xfrm>
            <a:off x="6095999" y="4759022"/>
            <a:ext cx="50060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*Valores totais conveniados em andamento 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incluindo abertos no período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2321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xmlns="" id="{EECB0C9E-6298-42CC-A7FE-32066165F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ORÇAMENTO – LOA 2019/2022 </a:t>
            </a:r>
          </a:p>
        </p:txBody>
      </p:sp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xmlns="" id="{C2CF2FF7-9742-4EF8-8387-3ED17E5BB6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 </a:t>
            </a:r>
          </a:p>
        </p:txBody>
      </p:sp>
      <p:graphicFrame>
        <p:nvGraphicFramePr>
          <p:cNvPr id="15" name="Gráfico 14">
            <a:extLst>
              <a:ext uri="{FF2B5EF4-FFF2-40B4-BE49-F238E27FC236}">
                <a16:creationId xmlns:a16="http://schemas.microsoft.com/office/drawing/2014/main" xmlns="" id="{8B54B5A1-4465-22C0-E355-1FF16B66C52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3545359"/>
              </p:ext>
            </p:extLst>
          </p:nvPr>
        </p:nvGraphicFramePr>
        <p:xfrm>
          <a:off x="0" y="1272209"/>
          <a:ext cx="12023834" cy="50550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8540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xmlns="" id="{EECB0C9E-6298-42CC-A7FE-32066165F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EMENDAS</a:t>
            </a:r>
          </a:p>
        </p:txBody>
      </p:sp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xmlns="" id="{C2CF2FF7-9742-4EF8-8387-3ED17E5BB6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 </a:t>
            </a: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xmlns="" id="{144B4F2E-8DC9-942E-90CC-5B2324C8F00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9306553"/>
              </p:ext>
            </p:extLst>
          </p:nvPr>
        </p:nvGraphicFramePr>
        <p:xfrm>
          <a:off x="0" y="1347484"/>
          <a:ext cx="5628640" cy="30721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xmlns="" id="{135D44A6-1161-334E-6A1C-6FE1F4109A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6994893"/>
              </p:ext>
            </p:extLst>
          </p:nvPr>
        </p:nvGraphicFramePr>
        <p:xfrm>
          <a:off x="5750560" y="3429000"/>
          <a:ext cx="6441440" cy="2931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00629176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88</Words>
  <Application>Microsoft Office PowerPoint</Application>
  <PresentationFormat>Widescreen</PresentationFormat>
  <Paragraphs>35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1_Tema do Office</vt:lpstr>
      <vt:lpstr>REDE DE CONVÊNIOS </vt:lpstr>
      <vt:lpstr>ORÇAMENTO – LOA 2019/2022 </vt:lpstr>
      <vt:lpstr>EMENDAS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Tânia Mara Francisco</dc:creator>
  <cp:lastModifiedBy>Unifesp</cp:lastModifiedBy>
  <cp:revision>2</cp:revision>
  <dcterms:created xsi:type="dcterms:W3CDTF">2022-05-17T19:01:24Z</dcterms:created>
  <dcterms:modified xsi:type="dcterms:W3CDTF">2022-05-18T14:17:52Z</dcterms:modified>
</cp:coreProperties>
</file>