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  <p:sldMasterId id="2147483667" r:id="rId2"/>
  </p:sldMasterIdLst>
  <p:notesMasterIdLst>
    <p:notesMasterId r:id="rId5"/>
  </p:notesMasterIdLst>
  <p:sldIdLst>
    <p:sldId id="256" r:id="rId3"/>
    <p:sldId id="257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20742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f592c2d37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9950" tIns="49950" rIns="49950" bIns="499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endParaRPr/>
          </a:p>
        </p:txBody>
      </p:sp>
      <p:sp>
        <p:nvSpPr>
          <p:cNvPr id="114" name="Google Shape;114;g11f592c2d37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8275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227820" y="621405"/>
            <a:ext cx="6688500" cy="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2100" b="0" i="0">
                <a:solidFill>
                  <a:srgbClr val="231F1C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505696" y="1488147"/>
            <a:ext cx="8132700" cy="28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227820" y="621405"/>
            <a:ext cx="6688500" cy="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2100" b="0" i="0">
                <a:solidFill>
                  <a:srgbClr val="231F1C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505696" y="1488147"/>
            <a:ext cx="8132700" cy="28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1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1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obj">
  <p:cSld name="OBJECT"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/>
          <p:nvPr/>
        </p:nvSpPr>
        <p:spPr>
          <a:xfrm>
            <a:off x="57003" y="138363"/>
            <a:ext cx="9087168" cy="5005388"/>
          </a:xfrm>
          <a:custGeom>
            <a:avLst/>
            <a:gdLst/>
            <a:ahLst/>
            <a:cxnLst/>
            <a:rect l="l" t="t" r="r" b="b"/>
            <a:pathLst>
              <a:path w="18174335" h="10010775" extrusionOk="0">
                <a:moveTo>
                  <a:pt x="0" y="10010272"/>
                </a:moveTo>
                <a:lnTo>
                  <a:pt x="18173992" y="10010272"/>
                </a:lnTo>
                <a:lnTo>
                  <a:pt x="18173992" y="0"/>
                </a:lnTo>
                <a:lnTo>
                  <a:pt x="0" y="0"/>
                </a:lnTo>
                <a:lnTo>
                  <a:pt x="0" y="10010272"/>
                </a:lnTo>
                <a:close/>
              </a:path>
            </a:pathLst>
          </a:custGeom>
          <a:solidFill>
            <a:srgbClr val="F6F9F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2024" y="3820668"/>
            <a:ext cx="1932432" cy="95402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/>
          <p:nvPr/>
        </p:nvSpPr>
        <p:spPr>
          <a:xfrm>
            <a:off x="3665150" y="0"/>
            <a:ext cx="5479097" cy="4772343"/>
          </a:xfrm>
          <a:custGeom>
            <a:avLst/>
            <a:gdLst/>
            <a:ahLst/>
            <a:cxnLst/>
            <a:rect l="l" t="t" r="r" b="b"/>
            <a:pathLst>
              <a:path w="10958194" h="9544685" extrusionOk="0">
                <a:moveTo>
                  <a:pt x="0" y="0"/>
                </a:moveTo>
                <a:lnTo>
                  <a:pt x="10957700" y="0"/>
                </a:lnTo>
                <a:lnTo>
                  <a:pt x="10957700" y="9544432"/>
                </a:lnTo>
                <a:lnTo>
                  <a:pt x="0" y="9544432"/>
                </a:lnTo>
                <a:lnTo>
                  <a:pt x="0" y="0"/>
                </a:lnTo>
                <a:close/>
              </a:path>
            </a:pathLst>
          </a:custGeom>
          <a:solidFill>
            <a:srgbClr val="20593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40260" y="913431"/>
            <a:ext cx="66675" cy="6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40260" y="1170606"/>
            <a:ext cx="66675" cy="6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40260" y="1427781"/>
            <a:ext cx="66675" cy="6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40260" y="2199306"/>
            <a:ext cx="66675" cy="6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40260" y="2456481"/>
            <a:ext cx="66675" cy="6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40260" y="2970831"/>
            <a:ext cx="66675" cy="6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40260" y="3485181"/>
            <a:ext cx="66675" cy="6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40260" y="3999531"/>
            <a:ext cx="66675" cy="666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ctrTitle"/>
          </p:nvPr>
        </p:nvSpPr>
        <p:spPr>
          <a:xfrm>
            <a:off x="685800" y="1594485"/>
            <a:ext cx="7772400" cy="10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subTitle" idx="1"/>
          </p:nvPr>
        </p:nvSpPr>
        <p:spPr>
          <a:xfrm>
            <a:off x="1371600" y="2880360"/>
            <a:ext cx="6400800" cy="12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1227820" y="621405"/>
            <a:ext cx="6688500" cy="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2100" b="0" i="0">
                <a:solidFill>
                  <a:srgbClr val="231F1C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457200" y="1183005"/>
            <a:ext cx="3977700" cy="33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2"/>
          </p:nvPr>
        </p:nvSpPr>
        <p:spPr>
          <a:xfrm>
            <a:off x="4709160" y="1183005"/>
            <a:ext cx="3977700" cy="33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1227820" y="621405"/>
            <a:ext cx="6688500" cy="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2100" b="0" i="0">
                <a:solidFill>
                  <a:srgbClr val="231F1C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0" y="138365"/>
            <a:ext cx="57150" cy="4635183"/>
          </a:xfrm>
          <a:custGeom>
            <a:avLst/>
            <a:gdLst/>
            <a:ahLst/>
            <a:cxnLst/>
            <a:rect l="l" t="t" r="r" b="b"/>
            <a:pathLst>
              <a:path w="114300" h="9270365" extrusionOk="0">
                <a:moveTo>
                  <a:pt x="0" y="9269970"/>
                </a:moveTo>
                <a:lnTo>
                  <a:pt x="114006" y="9269970"/>
                </a:lnTo>
                <a:lnTo>
                  <a:pt x="114006" y="0"/>
                </a:lnTo>
                <a:lnTo>
                  <a:pt x="0" y="0"/>
                </a:lnTo>
                <a:lnTo>
                  <a:pt x="0" y="9269970"/>
                </a:lnTo>
                <a:close/>
              </a:path>
            </a:pathLst>
          </a:custGeom>
          <a:solidFill>
            <a:srgbClr val="C44E2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4"/>
          <p:cNvSpPr/>
          <p:nvPr/>
        </p:nvSpPr>
        <p:spPr>
          <a:xfrm>
            <a:off x="304" y="6"/>
            <a:ext cx="9143048" cy="5144453"/>
          </a:xfrm>
          <a:custGeom>
            <a:avLst/>
            <a:gdLst/>
            <a:ahLst/>
            <a:cxnLst/>
            <a:rect l="l" t="t" r="r" b="b"/>
            <a:pathLst>
              <a:path w="18286095" h="10288905" extrusionOk="0">
                <a:moveTo>
                  <a:pt x="15187943" y="9546692"/>
                </a:moveTo>
                <a:lnTo>
                  <a:pt x="0" y="9546692"/>
                </a:lnTo>
                <a:lnTo>
                  <a:pt x="0" y="10288473"/>
                </a:lnTo>
                <a:lnTo>
                  <a:pt x="15187943" y="10288473"/>
                </a:lnTo>
                <a:lnTo>
                  <a:pt x="15187943" y="9546692"/>
                </a:lnTo>
                <a:close/>
              </a:path>
              <a:path w="18286095" h="10288905" extrusionOk="0">
                <a:moveTo>
                  <a:pt x="18285651" y="0"/>
                </a:moveTo>
                <a:lnTo>
                  <a:pt x="127" y="0"/>
                </a:lnTo>
                <a:lnTo>
                  <a:pt x="127" y="276720"/>
                </a:lnTo>
                <a:lnTo>
                  <a:pt x="18285651" y="276720"/>
                </a:lnTo>
                <a:lnTo>
                  <a:pt x="18285651" y="0"/>
                </a:lnTo>
                <a:close/>
              </a:path>
            </a:pathLst>
          </a:custGeom>
          <a:solidFill>
            <a:srgbClr val="20593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4"/>
          <p:cNvSpPr/>
          <p:nvPr/>
        </p:nvSpPr>
        <p:spPr>
          <a:xfrm>
            <a:off x="7594647" y="4773351"/>
            <a:ext cx="1550035" cy="371157"/>
          </a:xfrm>
          <a:custGeom>
            <a:avLst/>
            <a:gdLst/>
            <a:ahLst/>
            <a:cxnLst/>
            <a:rect l="l" t="t" r="r" b="b"/>
            <a:pathLst>
              <a:path w="3100069" h="742315" extrusionOk="0">
                <a:moveTo>
                  <a:pt x="3099540" y="741773"/>
                </a:moveTo>
                <a:lnTo>
                  <a:pt x="0" y="741773"/>
                </a:lnTo>
                <a:lnTo>
                  <a:pt x="0" y="0"/>
                </a:lnTo>
                <a:lnTo>
                  <a:pt x="3099540" y="0"/>
                </a:lnTo>
                <a:lnTo>
                  <a:pt x="3099540" y="741773"/>
                </a:lnTo>
                <a:close/>
              </a:path>
            </a:pathLst>
          </a:custGeom>
          <a:solidFill>
            <a:srgbClr val="D1D1DA">
              <a:alpha val="2314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64008" y="4773351"/>
            <a:ext cx="1171575" cy="37014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/>
          <p:nvPr/>
        </p:nvSpPr>
        <p:spPr>
          <a:xfrm>
            <a:off x="7458010" y="1"/>
            <a:ext cx="1685925" cy="832167"/>
          </a:xfrm>
          <a:custGeom>
            <a:avLst/>
            <a:gdLst/>
            <a:ahLst/>
            <a:cxnLst/>
            <a:rect l="l" t="t" r="r" b="b"/>
            <a:pathLst>
              <a:path w="3371850" h="1664335" extrusionOk="0">
                <a:moveTo>
                  <a:pt x="1685913" y="1663981"/>
                </a:moveTo>
                <a:lnTo>
                  <a:pt x="1644535" y="1663473"/>
                </a:lnTo>
                <a:lnTo>
                  <a:pt x="1603181" y="1661950"/>
                </a:lnTo>
                <a:lnTo>
                  <a:pt x="1561878" y="1659412"/>
                </a:lnTo>
                <a:lnTo>
                  <a:pt x="1520649" y="1655862"/>
                </a:lnTo>
                <a:lnTo>
                  <a:pt x="1479520" y="1651301"/>
                </a:lnTo>
                <a:lnTo>
                  <a:pt x="1438515" y="1645732"/>
                </a:lnTo>
                <a:lnTo>
                  <a:pt x="1397660" y="1639158"/>
                </a:lnTo>
                <a:lnTo>
                  <a:pt x="1356978" y="1631583"/>
                </a:lnTo>
                <a:lnTo>
                  <a:pt x="1316494" y="1623013"/>
                </a:lnTo>
                <a:lnTo>
                  <a:pt x="1276232" y="1613451"/>
                </a:lnTo>
                <a:lnTo>
                  <a:pt x="1236217" y="1602905"/>
                </a:lnTo>
                <a:lnTo>
                  <a:pt x="1196474" y="1591379"/>
                </a:lnTo>
                <a:lnTo>
                  <a:pt x="1157025" y="1578882"/>
                </a:lnTo>
                <a:lnTo>
                  <a:pt x="1117894" y="1565420"/>
                </a:lnTo>
                <a:lnTo>
                  <a:pt x="1079106" y="1551002"/>
                </a:lnTo>
                <a:lnTo>
                  <a:pt x="1040683" y="1535636"/>
                </a:lnTo>
                <a:lnTo>
                  <a:pt x="1002649" y="1519332"/>
                </a:lnTo>
                <a:lnTo>
                  <a:pt x="965027" y="1502100"/>
                </a:lnTo>
                <a:lnTo>
                  <a:pt x="927838" y="1483950"/>
                </a:lnTo>
                <a:lnTo>
                  <a:pt x="891107" y="1464892"/>
                </a:lnTo>
                <a:lnTo>
                  <a:pt x="854854" y="1444939"/>
                </a:lnTo>
                <a:lnTo>
                  <a:pt x="819102" y="1424102"/>
                </a:lnTo>
                <a:lnTo>
                  <a:pt x="783871" y="1402393"/>
                </a:lnTo>
                <a:lnTo>
                  <a:pt x="749185" y="1379827"/>
                </a:lnTo>
                <a:lnTo>
                  <a:pt x="715062" y="1356416"/>
                </a:lnTo>
                <a:lnTo>
                  <a:pt x="681524" y="1332175"/>
                </a:lnTo>
                <a:lnTo>
                  <a:pt x="648592" y="1307118"/>
                </a:lnTo>
                <a:lnTo>
                  <a:pt x="616284" y="1281261"/>
                </a:lnTo>
                <a:lnTo>
                  <a:pt x="584620" y="1254619"/>
                </a:lnTo>
                <a:lnTo>
                  <a:pt x="553620" y="1227207"/>
                </a:lnTo>
                <a:lnTo>
                  <a:pt x="523302" y="1199043"/>
                </a:lnTo>
                <a:lnTo>
                  <a:pt x="493684" y="1170143"/>
                </a:lnTo>
                <a:lnTo>
                  <a:pt x="464784" y="1140525"/>
                </a:lnTo>
                <a:lnTo>
                  <a:pt x="436620" y="1110207"/>
                </a:lnTo>
                <a:lnTo>
                  <a:pt x="409209" y="1079207"/>
                </a:lnTo>
                <a:lnTo>
                  <a:pt x="382566" y="1047544"/>
                </a:lnTo>
                <a:lnTo>
                  <a:pt x="356709" y="1015236"/>
                </a:lnTo>
                <a:lnTo>
                  <a:pt x="331652" y="982303"/>
                </a:lnTo>
                <a:lnTo>
                  <a:pt x="307411" y="948765"/>
                </a:lnTo>
                <a:lnTo>
                  <a:pt x="284000" y="914643"/>
                </a:lnTo>
                <a:lnTo>
                  <a:pt x="261434" y="879956"/>
                </a:lnTo>
                <a:lnTo>
                  <a:pt x="239726" y="844726"/>
                </a:lnTo>
                <a:lnTo>
                  <a:pt x="218889" y="808974"/>
                </a:lnTo>
                <a:lnTo>
                  <a:pt x="198935" y="772721"/>
                </a:lnTo>
                <a:lnTo>
                  <a:pt x="179878" y="735989"/>
                </a:lnTo>
                <a:lnTo>
                  <a:pt x="161727" y="698801"/>
                </a:lnTo>
                <a:lnTo>
                  <a:pt x="144495" y="661178"/>
                </a:lnTo>
                <a:lnTo>
                  <a:pt x="128191" y="623144"/>
                </a:lnTo>
                <a:lnTo>
                  <a:pt x="112825" y="584721"/>
                </a:lnTo>
                <a:lnTo>
                  <a:pt x="98407" y="545933"/>
                </a:lnTo>
                <a:lnTo>
                  <a:pt x="84946" y="506803"/>
                </a:lnTo>
                <a:lnTo>
                  <a:pt x="72448" y="467354"/>
                </a:lnTo>
                <a:lnTo>
                  <a:pt x="60923" y="427610"/>
                </a:lnTo>
                <a:lnTo>
                  <a:pt x="50376" y="387595"/>
                </a:lnTo>
                <a:lnTo>
                  <a:pt x="40815" y="347334"/>
                </a:lnTo>
                <a:lnTo>
                  <a:pt x="32244" y="306850"/>
                </a:lnTo>
                <a:lnTo>
                  <a:pt x="24670" y="266168"/>
                </a:lnTo>
                <a:lnTo>
                  <a:pt x="18096" y="225312"/>
                </a:lnTo>
                <a:lnTo>
                  <a:pt x="12527" y="184307"/>
                </a:lnTo>
                <a:lnTo>
                  <a:pt x="7966" y="143178"/>
                </a:lnTo>
                <a:lnTo>
                  <a:pt x="4415" y="101950"/>
                </a:lnTo>
                <a:lnTo>
                  <a:pt x="1878" y="60646"/>
                </a:lnTo>
                <a:lnTo>
                  <a:pt x="355" y="19293"/>
                </a:lnTo>
                <a:lnTo>
                  <a:pt x="0" y="0"/>
                </a:lnTo>
                <a:lnTo>
                  <a:pt x="3371826" y="0"/>
                </a:lnTo>
                <a:lnTo>
                  <a:pt x="3370836" y="39973"/>
                </a:lnTo>
                <a:lnTo>
                  <a:pt x="3368805" y="81307"/>
                </a:lnTo>
                <a:lnTo>
                  <a:pt x="3365762" y="122573"/>
                </a:lnTo>
                <a:lnTo>
                  <a:pt x="3361705" y="163758"/>
                </a:lnTo>
                <a:lnTo>
                  <a:pt x="3356640" y="204825"/>
                </a:lnTo>
                <a:lnTo>
                  <a:pt x="3350567" y="245762"/>
                </a:lnTo>
                <a:lnTo>
                  <a:pt x="3343493" y="286531"/>
                </a:lnTo>
                <a:lnTo>
                  <a:pt x="3335420" y="327120"/>
                </a:lnTo>
                <a:lnTo>
                  <a:pt x="3326354" y="367492"/>
                </a:lnTo>
                <a:lnTo>
                  <a:pt x="3316298" y="407637"/>
                </a:lnTo>
                <a:lnTo>
                  <a:pt x="3305262" y="447516"/>
                </a:lnTo>
                <a:lnTo>
                  <a:pt x="3293249" y="487118"/>
                </a:lnTo>
                <a:lnTo>
                  <a:pt x="3280269" y="526408"/>
                </a:lnTo>
                <a:lnTo>
                  <a:pt x="3266327" y="565373"/>
                </a:lnTo>
                <a:lnTo>
                  <a:pt x="3251435" y="603978"/>
                </a:lnTo>
                <a:lnTo>
                  <a:pt x="3235598" y="642213"/>
                </a:lnTo>
                <a:lnTo>
                  <a:pt x="3218830" y="680041"/>
                </a:lnTo>
                <a:lnTo>
                  <a:pt x="3201136" y="717452"/>
                </a:lnTo>
                <a:lnTo>
                  <a:pt x="3182532" y="754412"/>
                </a:lnTo>
                <a:lnTo>
                  <a:pt x="3163024" y="790910"/>
                </a:lnTo>
                <a:lnTo>
                  <a:pt x="3142628" y="826912"/>
                </a:lnTo>
                <a:lnTo>
                  <a:pt x="3121353" y="862409"/>
                </a:lnTo>
                <a:lnTo>
                  <a:pt x="3099215" y="897367"/>
                </a:lnTo>
                <a:lnTo>
                  <a:pt x="3076223" y="931777"/>
                </a:lnTo>
                <a:lnTo>
                  <a:pt x="3052397" y="965607"/>
                </a:lnTo>
                <a:lnTo>
                  <a:pt x="3027745" y="998848"/>
                </a:lnTo>
                <a:lnTo>
                  <a:pt x="3002288" y="1031468"/>
                </a:lnTo>
                <a:lnTo>
                  <a:pt x="2976034" y="1063458"/>
                </a:lnTo>
                <a:lnTo>
                  <a:pt x="2949007" y="1094790"/>
                </a:lnTo>
                <a:lnTo>
                  <a:pt x="2921215" y="1125454"/>
                </a:lnTo>
                <a:lnTo>
                  <a:pt x="2892683" y="1155422"/>
                </a:lnTo>
                <a:lnTo>
                  <a:pt x="2863420" y="1184685"/>
                </a:lnTo>
                <a:lnTo>
                  <a:pt x="2833452" y="1213217"/>
                </a:lnTo>
                <a:lnTo>
                  <a:pt x="2802788" y="1241009"/>
                </a:lnTo>
                <a:lnTo>
                  <a:pt x="2771456" y="1268036"/>
                </a:lnTo>
                <a:lnTo>
                  <a:pt x="2739466" y="1294290"/>
                </a:lnTo>
                <a:lnTo>
                  <a:pt x="2706845" y="1319747"/>
                </a:lnTo>
                <a:lnTo>
                  <a:pt x="2673605" y="1344399"/>
                </a:lnTo>
                <a:lnTo>
                  <a:pt x="2639775" y="1368225"/>
                </a:lnTo>
                <a:lnTo>
                  <a:pt x="2605365" y="1391217"/>
                </a:lnTo>
                <a:lnTo>
                  <a:pt x="2570407" y="1413354"/>
                </a:lnTo>
                <a:lnTo>
                  <a:pt x="2534910" y="1434630"/>
                </a:lnTo>
                <a:lnTo>
                  <a:pt x="2498908" y="1455026"/>
                </a:lnTo>
                <a:lnTo>
                  <a:pt x="2462410" y="1474534"/>
                </a:lnTo>
                <a:lnTo>
                  <a:pt x="2425450" y="1493138"/>
                </a:lnTo>
                <a:lnTo>
                  <a:pt x="2388039" y="1510832"/>
                </a:lnTo>
                <a:lnTo>
                  <a:pt x="2350210" y="1527600"/>
                </a:lnTo>
                <a:lnTo>
                  <a:pt x="2311976" y="1543437"/>
                </a:lnTo>
                <a:lnTo>
                  <a:pt x="2273371" y="1558329"/>
                </a:lnTo>
                <a:lnTo>
                  <a:pt x="2234406" y="1572271"/>
                </a:lnTo>
                <a:lnTo>
                  <a:pt x="2195116" y="1585251"/>
                </a:lnTo>
                <a:lnTo>
                  <a:pt x="2155513" y="1597264"/>
                </a:lnTo>
                <a:lnTo>
                  <a:pt x="2115634" y="1608300"/>
                </a:lnTo>
                <a:lnTo>
                  <a:pt x="2075490" y="1618356"/>
                </a:lnTo>
                <a:lnTo>
                  <a:pt x="2035118" y="1627422"/>
                </a:lnTo>
                <a:lnTo>
                  <a:pt x="1994528" y="1635495"/>
                </a:lnTo>
                <a:lnTo>
                  <a:pt x="1953759" y="1642570"/>
                </a:lnTo>
                <a:lnTo>
                  <a:pt x="1912823" y="1648642"/>
                </a:lnTo>
                <a:lnTo>
                  <a:pt x="1871756" y="1653707"/>
                </a:lnTo>
                <a:lnTo>
                  <a:pt x="1830571" y="1657764"/>
                </a:lnTo>
                <a:lnTo>
                  <a:pt x="1789305" y="1660808"/>
                </a:lnTo>
                <a:lnTo>
                  <a:pt x="1747971" y="1662838"/>
                </a:lnTo>
                <a:lnTo>
                  <a:pt x="1706605" y="1663854"/>
                </a:lnTo>
                <a:lnTo>
                  <a:pt x="1685913" y="1663981"/>
                </a:lnTo>
                <a:close/>
              </a:path>
            </a:pathLst>
          </a:custGeom>
          <a:solidFill>
            <a:srgbClr val="20593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19873" y="74774"/>
            <a:ext cx="962025" cy="576262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/>
          <p:nvPr/>
        </p:nvSpPr>
        <p:spPr>
          <a:xfrm>
            <a:off x="0" y="39701"/>
            <a:ext cx="7447915" cy="23813"/>
          </a:xfrm>
          <a:custGeom>
            <a:avLst/>
            <a:gdLst/>
            <a:ahLst/>
            <a:cxnLst/>
            <a:rect l="l" t="t" r="r" b="b"/>
            <a:pathLst>
              <a:path w="14895830" h="47625" extrusionOk="0">
                <a:moveTo>
                  <a:pt x="0" y="47624"/>
                </a:moveTo>
                <a:lnTo>
                  <a:pt x="0" y="0"/>
                </a:lnTo>
                <a:lnTo>
                  <a:pt x="14895324" y="0"/>
                </a:lnTo>
                <a:lnTo>
                  <a:pt x="14895324" y="47624"/>
                </a:lnTo>
                <a:lnTo>
                  <a:pt x="0" y="47624"/>
                </a:lnTo>
                <a:close/>
              </a:path>
            </a:pathLst>
          </a:custGeom>
          <a:solidFill>
            <a:srgbClr val="20593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1227820" y="621405"/>
            <a:ext cx="6688500" cy="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2100" b="0" i="0" u="none" strike="noStrike" cap="none">
                <a:solidFill>
                  <a:srgbClr val="231F1C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505696" y="1488147"/>
            <a:ext cx="8132700" cy="28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sz="7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/>
        </p:nvSpPr>
        <p:spPr>
          <a:xfrm>
            <a:off x="152375" y="4743300"/>
            <a:ext cx="73458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FONTE: </a:t>
            </a:r>
            <a:r>
              <a:rPr lang="pt-BR" sz="1200" dirty="0" smtClean="0">
                <a:solidFill>
                  <a:schemeClr val="lt1"/>
                </a:solidFill>
                <a:latin typeface="+mn-lt"/>
                <a:ea typeface="Calibri"/>
              </a:rPr>
              <a:t>Núcleo de Atenção à Saúde do Trabalhador e da Trabalhadora/</a:t>
            </a:r>
            <a:r>
              <a:rPr lang="pt-BR" sz="1200" dirty="0" err="1" smtClean="0">
                <a:solidFill>
                  <a:schemeClr val="lt1"/>
                </a:solidFill>
                <a:latin typeface="+mn-lt"/>
                <a:ea typeface="Calibri"/>
              </a:rPr>
              <a:t>DSTra</a:t>
            </a:r>
            <a:r>
              <a:rPr lang="pt-BR" sz="1200" dirty="0" smtClean="0">
                <a:solidFill>
                  <a:schemeClr val="lt1"/>
                </a:solidFill>
                <a:latin typeface="+mn-lt"/>
                <a:ea typeface="Calibri"/>
              </a:rPr>
              <a:t>, atualização em 13/05/22</a:t>
            </a:r>
            <a:endParaRPr sz="1200" b="1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693779"/>
              </p:ext>
            </p:extLst>
          </p:nvPr>
        </p:nvGraphicFramePr>
        <p:xfrm>
          <a:off x="311400" y="1093308"/>
          <a:ext cx="7739296" cy="3281884"/>
        </p:xfrm>
        <a:graphic>
          <a:graphicData uri="http://schemas.openxmlformats.org/drawingml/2006/table">
            <a:tbl>
              <a:tblPr/>
              <a:tblGrid>
                <a:gridCol w="3876287">
                  <a:extLst>
                    <a:ext uri="{9D8B030D-6E8A-4147-A177-3AD203B41FA5}">
                      <a16:colId xmlns:a16="http://schemas.microsoft.com/office/drawing/2014/main" xmlns="" val="2613147314"/>
                    </a:ext>
                  </a:extLst>
                </a:gridCol>
                <a:gridCol w="3863009">
                  <a:extLst>
                    <a:ext uri="{9D8B030D-6E8A-4147-A177-3AD203B41FA5}">
                      <a16:colId xmlns:a16="http://schemas.microsoft.com/office/drawing/2014/main" xmlns="" val="3706374431"/>
                    </a:ext>
                  </a:extLst>
                </a:gridCol>
              </a:tblGrid>
              <a:tr h="28943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dirty="0">
                          <a:effectLst/>
                        </a:rPr>
                        <a:t>LOCAL</a:t>
                      </a: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>
                          <a:effectLst/>
                        </a:rPr>
                        <a:t>% vacinação</a:t>
                      </a: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3560100"/>
                  </a:ext>
                </a:extLst>
              </a:tr>
              <a:tr h="299245">
                <a:tc>
                  <a:txBody>
                    <a:bodyPr/>
                    <a:lstStyle/>
                    <a:p>
                      <a:pPr rtl="0" fontAlgn="ctr"/>
                      <a:r>
                        <a:rPr lang="pt-BR" sz="1000" dirty="0">
                          <a:effectLst/>
                        </a:rPr>
                        <a:t>BAIXADA SANTISTA</a:t>
                      </a: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dirty="0" smtClean="0">
                          <a:effectLst/>
                        </a:rPr>
                        <a:t>99,70%</a:t>
                      </a:r>
                      <a:endParaRPr lang="pt-BR" sz="1100" b="1" dirty="0">
                        <a:effectLst/>
                      </a:endParaRP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6528262"/>
                  </a:ext>
                </a:extLst>
              </a:tr>
              <a:tr h="299245">
                <a:tc>
                  <a:txBody>
                    <a:bodyPr/>
                    <a:lstStyle/>
                    <a:p>
                      <a:pPr rtl="0" fontAlgn="ctr"/>
                      <a:r>
                        <a:rPr lang="pt-BR" sz="1000" dirty="0">
                          <a:effectLst/>
                        </a:rPr>
                        <a:t>DIADEMA</a:t>
                      </a: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dirty="0" smtClean="0">
                          <a:effectLst/>
                        </a:rPr>
                        <a:t>99,72%</a:t>
                      </a:r>
                      <a:endParaRPr lang="pt-BR" sz="1100" b="1" dirty="0">
                        <a:effectLst/>
                      </a:endParaRP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1941161"/>
                  </a:ext>
                </a:extLst>
              </a:tr>
              <a:tr h="299245">
                <a:tc>
                  <a:txBody>
                    <a:bodyPr/>
                    <a:lstStyle/>
                    <a:p>
                      <a:pPr rtl="0" fontAlgn="ctr"/>
                      <a:r>
                        <a:rPr lang="pt-BR" sz="1000" dirty="0">
                          <a:effectLst/>
                        </a:rPr>
                        <a:t>GUARULHOS</a:t>
                      </a: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>
                          <a:effectLst/>
                        </a:rPr>
                        <a:t>97,65%</a:t>
                      </a: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7664945"/>
                  </a:ext>
                </a:extLst>
              </a:tr>
              <a:tr h="299245">
                <a:tc>
                  <a:txBody>
                    <a:bodyPr/>
                    <a:lstStyle/>
                    <a:p>
                      <a:pPr rtl="0" fontAlgn="ctr"/>
                      <a:r>
                        <a:rPr lang="pt-BR" sz="1000" dirty="0">
                          <a:effectLst/>
                        </a:rPr>
                        <a:t>HOSPITAL UNIVERSITÁRIO</a:t>
                      </a: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dirty="0" smtClean="0">
                          <a:effectLst/>
                        </a:rPr>
                        <a:t>95,05%</a:t>
                      </a:r>
                      <a:endParaRPr lang="pt-BR" sz="1100" b="1" dirty="0">
                        <a:effectLst/>
                      </a:endParaRP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3724197"/>
                  </a:ext>
                </a:extLst>
              </a:tr>
              <a:tr h="299245">
                <a:tc>
                  <a:txBody>
                    <a:bodyPr/>
                    <a:lstStyle/>
                    <a:p>
                      <a:pPr rtl="0" fontAlgn="ctr"/>
                      <a:r>
                        <a:rPr lang="pt-BR" sz="1000" dirty="0">
                          <a:effectLst/>
                        </a:rPr>
                        <a:t>OSASCO</a:t>
                      </a: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>
                          <a:effectLst/>
                        </a:rPr>
                        <a:t>100,00%</a:t>
                      </a: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199191"/>
                  </a:ext>
                </a:extLst>
              </a:tr>
              <a:tr h="299245">
                <a:tc>
                  <a:txBody>
                    <a:bodyPr/>
                    <a:lstStyle/>
                    <a:p>
                      <a:pPr rtl="0" fontAlgn="ctr"/>
                      <a:r>
                        <a:rPr lang="pt-BR" sz="1000" dirty="0">
                          <a:effectLst/>
                        </a:rPr>
                        <a:t>REITORIA</a:t>
                      </a: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dirty="0" smtClean="0">
                          <a:effectLst/>
                        </a:rPr>
                        <a:t>96,57%</a:t>
                      </a:r>
                      <a:endParaRPr lang="pt-BR" sz="1100" b="1" dirty="0">
                        <a:effectLst/>
                      </a:endParaRP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1239921"/>
                  </a:ext>
                </a:extLst>
              </a:tr>
              <a:tr h="299245">
                <a:tc>
                  <a:txBody>
                    <a:bodyPr/>
                    <a:lstStyle/>
                    <a:p>
                      <a:pPr rtl="0" fontAlgn="ctr"/>
                      <a:r>
                        <a:rPr lang="pt-BR" sz="1000" dirty="0">
                          <a:effectLst/>
                        </a:rPr>
                        <a:t>SÃO JOSÉ DOS CAMPOS</a:t>
                      </a: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>
                          <a:effectLst/>
                        </a:rPr>
                        <a:t>100,00%</a:t>
                      </a: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8728580"/>
                  </a:ext>
                </a:extLst>
              </a:tr>
              <a:tr h="299245">
                <a:tc>
                  <a:txBody>
                    <a:bodyPr/>
                    <a:lstStyle/>
                    <a:p>
                      <a:pPr rtl="0" fontAlgn="ctr"/>
                      <a:r>
                        <a:rPr lang="pt-BR" sz="1000" dirty="0">
                          <a:effectLst/>
                        </a:rPr>
                        <a:t>SÃO PAULO</a:t>
                      </a: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dirty="0" smtClean="0">
                          <a:effectLst/>
                        </a:rPr>
                        <a:t>95,15%</a:t>
                      </a:r>
                      <a:endParaRPr lang="pt-BR" sz="1100" b="1" dirty="0">
                        <a:effectLst/>
                      </a:endParaRP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3375486"/>
                  </a:ext>
                </a:extLst>
              </a:tr>
              <a:tr h="299245">
                <a:tc>
                  <a:txBody>
                    <a:bodyPr/>
                    <a:lstStyle/>
                    <a:p>
                      <a:pPr rtl="0" fontAlgn="ctr"/>
                      <a:r>
                        <a:rPr lang="pt-BR" sz="1000" dirty="0">
                          <a:effectLst/>
                        </a:rPr>
                        <a:t>ZONA LESTE</a:t>
                      </a: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>
                          <a:effectLst/>
                        </a:rPr>
                        <a:t>100,00%</a:t>
                      </a: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638687"/>
                  </a:ext>
                </a:extLst>
              </a:tr>
              <a:tr h="299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dirty="0" smtClean="0">
                          <a:effectLst/>
                        </a:rPr>
                        <a:t>TOTAL</a:t>
                      </a:r>
                      <a:endParaRPr lang="pt-BR" sz="1200" b="1" dirty="0">
                        <a:effectLst/>
                      </a:endParaRP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dirty="0" smtClean="0">
                          <a:effectLst/>
                        </a:rPr>
                        <a:t>96,31%</a:t>
                      </a:r>
                      <a:endParaRPr lang="pt-BR" sz="1100" b="1" dirty="0">
                        <a:effectLst/>
                      </a:endParaRPr>
                    </a:p>
                  </a:txBody>
                  <a:tcPr marL="13817" marR="13817" marT="9211" marB="921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0251531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675858" y="447589"/>
            <a:ext cx="6732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pt-BR" sz="1800" b="1" dirty="0" smtClean="0">
                <a:solidFill>
                  <a:schemeClr val="accent3">
                    <a:lumMod val="75000"/>
                  </a:schemeClr>
                </a:solidFill>
              </a:rPr>
              <a:t>SITUAÇÃO </a:t>
            </a:r>
            <a:r>
              <a:rPr lang="pt-BR" sz="1800" b="1" dirty="0">
                <a:solidFill>
                  <a:schemeClr val="accent3">
                    <a:lumMod val="75000"/>
                  </a:schemeClr>
                </a:solidFill>
              </a:rPr>
              <a:t>VACINAL DOS(AS) SERVIDORES(AS) </a:t>
            </a:r>
            <a:r>
              <a:rPr lang="pt-BR" sz="1800" b="1" dirty="0" smtClean="0">
                <a:solidFill>
                  <a:schemeClr val="accent3">
                    <a:lumMod val="75000"/>
                  </a:schemeClr>
                </a:solidFill>
              </a:rPr>
              <a:t>DA UNIFESP</a:t>
            </a:r>
            <a:endParaRPr lang="pt-BR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Gráfico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75252" y="1002926"/>
            <a:ext cx="6571987" cy="3171508"/>
          </a:xfrm>
          <a:prstGeom prst="rect">
            <a:avLst/>
          </a:prstGeom>
          <a:ln/>
        </p:spPr>
      </p:pic>
      <p:sp>
        <p:nvSpPr>
          <p:cNvPr id="3" name="Retângulo 2"/>
          <p:cNvSpPr/>
          <p:nvPr/>
        </p:nvSpPr>
        <p:spPr>
          <a:xfrm>
            <a:off x="46383" y="4781671"/>
            <a:ext cx="76398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FONTE: </a:t>
            </a:r>
            <a:r>
              <a:rPr lang="pt-BR" dirty="0">
                <a:solidFill>
                  <a:schemeClr val="lt1"/>
                </a:solidFill>
                <a:ea typeface="Calibri"/>
              </a:rPr>
              <a:t>Núcleo de Atenção à Saúde do Trabalhador e da </a:t>
            </a:r>
            <a:r>
              <a:rPr lang="pt-BR" dirty="0" smtClean="0">
                <a:solidFill>
                  <a:schemeClr val="lt1"/>
                </a:solidFill>
                <a:ea typeface="Calibri"/>
              </a:rPr>
              <a:t>Trabalhadora/</a:t>
            </a:r>
            <a:r>
              <a:rPr lang="pt-BR" dirty="0" err="1" smtClean="0">
                <a:solidFill>
                  <a:schemeClr val="lt1"/>
                </a:solidFill>
                <a:ea typeface="Calibri"/>
              </a:rPr>
              <a:t>DSTra</a:t>
            </a:r>
            <a:endParaRPr lang="pt-BR" b="1" dirty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532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76</Words>
  <Application>Microsoft Office PowerPoint</Application>
  <PresentationFormat>Apresentação na tela (16:9)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Lucida Sans</vt:lpstr>
      <vt:lpstr>Simple Light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Unifesp</dc:creator>
  <cp:lastModifiedBy>Unifesp</cp:lastModifiedBy>
  <cp:revision>3</cp:revision>
  <dcterms:modified xsi:type="dcterms:W3CDTF">2022-05-16T12:11:05Z</dcterms:modified>
</cp:coreProperties>
</file>