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3" r:id="rId5"/>
    <p:sldId id="267" r:id="rId6"/>
    <p:sldId id="264" r:id="rId7"/>
    <p:sldId id="266" r:id="rId8"/>
    <p:sldId id="268" r:id="rId9"/>
    <p:sldId id="269" r:id="rId10"/>
    <p:sldId id="273" r:id="rId11"/>
    <p:sldId id="274" r:id="rId12"/>
    <p:sldId id="270" r:id="rId13"/>
    <p:sldId id="271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" initials="S" lastIdx="1" clrIdx="0">
    <p:extLst>
      <p:ext uri="{19B8F6BF-5375-455C-9EA6-DF929625EA0E}">
        <p15:presenceInfo xmlns:p15="http://schemas.microsoft.com/office/powerpoint/2012/main" userId="Samu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A6E3D-6145-437F-A2DB-823084820015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2FCA-9A61-4927-B128-32382A152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11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2FCA-9A61-4927-B128-32382A152E5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0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1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40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2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8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72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2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48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47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71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30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2BDE-A391-4383-AD5E-2AEBC9E35D91}" type="datetimeFigureOut">
              <a:rPr lang="pt-BR" smtClean="0"/>
              <a:t>06/02/2018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27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6165304"/>
            <a:ext cx="7632848" cy="625624"/>
          </a:xfrm>
        </p:spPr>
        <p:txBody>
          <a:bodyPr>
            <a:normAutofit/>
          </a:bodyPr>
          <a:lstStyle/>
          <a:p>
            <a:r>
              <a:rPr lang="pt-BR" sz="1200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PRÓ-REITORIA DE </a:t>
            </a:r>
            <a:r>
              <a:rPr lang="pt-BR" sz="1200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PLANEJAMENTO– </a:t>
            </a:r>
            <a:r>
              <a:rPr lang="pt-BR" sz="12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PROPLAN</a:t>
            </a:r>
          </a:p>
          <a:p>
            <a:r>
              <a:rPr lang="pt-BR" sz="1200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ESCRITÓRIO TÉCNICO DE APOIO À GESTÃO E ASSUNTOS ESTRATÉGICOS - </a:t>
            </a:r>
            <a:r>
              <a:rPr lang="pt-BR" sz="12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ETAGAE</a:t>
            </a:r>
          </a:p>
        </p:txBody>
      </p:sp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755576" y="2276872"/>
            <a:ext cx="7632848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INSPEÇÃO DE ESTRUTURA PREDIAL</a:t>
            </a:r>
          </a:p>
          <a:p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</a:t>
            </a:r>
          </a:p>
          <a:p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SÃO JOSÉ DOS CAMPOS</a:t>
            </a:r>
          </a:p>
          <a:p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12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Samuel Fonseca Bicalho</a:t>
            </a:r>
          </a:p>
          <a:p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12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FEVEREIRO/2018</a:t>
            </a:r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30" y="4725144"/>
            <a:ext cx="2103339" cy="12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171"/>
            <a:ext cx="8229600" cy="1143000"/>
          </a:xfrm>
        </p:spPr>
        <p:txBody>
          <a:bodyPr/>
          <a:lstStyle/>
          <a:p>
            <a:r>
              <a:rPr lang="pt-BR" dirty="0" smtClean="0"/>
              <a:t>Infiltrações Impermeabilização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4043" y="4293096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Forro Biblioteca –  Prédio Parque Tecnológico</a:t>
            </a:r>
            <a:endParaRPr lang="pt-BR" sz="1100" i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" y="1937370"/>
            <a:ext cx="4187957" cy="235572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788024" y="1812880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</a:t>
            </a:r>
            <a:r>
              <a:rPr lang="pt-BR" dirty="0" smtClean="0"/>
              <a:t>A biblioteca do Prédio do Parque Tecnológico sofre com problemas constantes de infiltração. Uma das causas mais prováveis é a impermeabilização da superfície acima (uma área aberta com vários jardins).</a:t>
            </a:r>
          </a:p>
          <a:p>
            <a:pPr algn="just"/>
            <a:r>
              <a:rPr lang="pt-BR" dirty="0"/>
              <a:t>	</a:t>
            </a:r>
            <a:r>
              <a:rPr lang="pt-BR" dirty="0" smtClean="0"/>
              <a:t>Como o prédio está em garantia, foi acionada a empresa responsável e conforme visita técnica foi sugerido fazer a vedação pela parte de baixo, tratando apenas o ponto de vazamento.</a:t>
            </a:r>
          </a:p>
          <a:p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  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171"/>
            <a:ext cx="8229600" cy="1143000"/>
          </a:xfrm>
        </p:spPr>
        <p:txBody>
          <a:bodyPr/>
          <a:lstStyle/>
          <a:p>
            <a:r>
              <a:rPr lang="pt-BR" dirty="0" smtClean="0"/>
              <a:t>Infiltrações - Vedação rufos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87624" y="3068960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Vista superior Rufos –  Prédio Parque Tecnológico</a:t>
            </a:r>
            <a:endParaRPr lang="pt-BR" sz="1100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6" y="1124744"/>
            <a:ext cx="3456000" cy="194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9040"/>
            <a:ext cx="3455999" cy="19440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187624" y="5823462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Vista inferior Rufos –  Sala de Máquinas Prédio Parque Tecnológico</a:t>
            </a:r>
            <a:endParaRPr lang="pt-BR" sz="1100" i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72" y="1145282"/>
            <a:ext cx="3456000" cy="19440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655060" y="3068960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Sala fundo do Auditório –  Prédio Parque Tecnológico</a:t>
            </a:r>
            <a:endParaRPr lang="pt-BR" sz="1100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88024" y="378904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         Diversos pontos de infiltração, provavelmente oriundos de falhas na vedação dos rufos.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          Em visita técnica da construtora do prédio, ela se prontificou a refazer as vedações dos rufos.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97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171"/>
            <a:ext cx="8229600" cy="1143000"/>
          </a:xfrm>
        </p:spPr>
        <p:txBody>
          <a:bodyPr/>
          <a:lstStyle/>
          <a:p>
            <a:r>
              <a:rPr lang="pt-BR" dirty="0"/>
              <a:t>I</a:t>
            </a:r>
            <a:r>
              <a:rPr lang="pt-BR" dirty="0" smtClean="0"/>
              <a:t>nfiltrações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3" b="48794"/>
          <a:stretch/>
        </p:blipFill>
        <p:spPr>
          <a:xfrm>
            <a:off x="611560" y="2014681"/>
            <a:ext cx="3510000" cy="2160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1560" y="4175502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Telhado – </a:t>
            </a:r>
            <a:r>
              <a:rPr lang="pt-BR" sz="1100" i="1" dirty="0" err="1" smtClean="0"/>
              <a:t>Finepinho</a:t>
            </a:r>
            <a:r>
              <a:rPr lang="pt-BR" sz="1100" i="1" dirty="0" smtClean="0"/>
              <a:t> Talim</a:t>
            </a:r>
            <a:endParaRPr lang="pt-BR" sz="11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55976" y="2200796"/>
            <a:ext cx="4341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      Observa-se a deterioração da testeira do telhado do prédio do Finep.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 </a:t>
            </a:r>
            <a:r>
              <a:rPr lang="pt-BR" dirty="0" smtClean="0"/>
              <a:t>     Nesse caso deve ser realizada substituição das peças condenadas e o reparo da madeira com aplicação de resina ou verniz para evitar o contato direto da madeira com a água.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0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171"/>
            <a:ext cx="8229600" cy="1143000"/>
          </a:xfrm>
        </p:spPr>
        <p:txBody>
          <a:bodyPr/>
          <a:lstStyle/>
          <a:p>
            <a:r>
              <a:rPr lang="pt-BR" dirty="0" smtClean="0"/>
              <a:t>Infiltrações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6"/>
          <a:stretch/>
        </p:blipFill>
        <p:spPr>
          <a:xfrm>
            <a:off x="809836" y="1124744"/>
            <a:ext cx="4102516" cy="252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002824" y="5493767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Sala de aula – Prédio 2 Talim</a:t>
            </a:r>
            <a:endParaRPr lang="pt-BR" sz="11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27584" y="3671446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Escada </a:t>
            </a:r>
            <a:r>
              <a:rPr lang="pt-BR" sz="1100" i="1" dirty="0"/>
              <a:t>S</a:t>
            </a:r>
            <a:r>
              <a:rPr lang="pt-BR" sz="1100" i="1" dirty="0" smtClean="0"/>
              <a:t>egundo Andar – Prédio 2 Talim</a:t>
            </a:r>
            <a:endParaRPr lang="pt-BR" sz="1100" i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26517" r="14295" b="20272"/>
          <a:stretch/>
        </p:blipFill>
        <p:spPr>
          <a:xfrm rot="5400000">
            <a:off x="5172441" y="1964743"/>
            <a:ext cx="4199998" cy="2520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23528" y="4310116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</a:t>
            </a:r>
            <a:r>
              <a:rPr lang="pt-BR" dirty="0" smtClean="0"/>
              <a:t>    Em todo o prédio 2 observa-se diversos pontos de infiltração oriundos de falhas das vedações das esquadrias.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     </a:t>
            </a:r>
            <a:r>
              <a:rPr lang="pt-BR" dirty="0" smtClean="0"/>
              <a:t>Propõe-se refazer a vedação das esquadrias de toda a edificação.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1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171"/>
            <a:ext cx="8229600" cy="1143000"/>
          </a:xfrm>
        </p:spPr>
        <p:txBody>
          <a:bodyPr/>
          <a:lstStyle/>
          <a:p>
            <a:r>
              <a:rPr lang="pt-BR" dirty="0" smtClean="0"/>
              <a:t>Infiltrações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8" t="29258" r="17332" b="25132"/>
          <a:stretch/>
        </p:blipFill>
        <p:spPr>
          <a:xfrm>
            <a:off x="467544" y="1340768"/>
            <a:ext cx="3456385" cy="243980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51520" y="3838401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Escada Primeiro Andar – Prédio 2 Talim</a:t>
            </a:r>
            <a:endParaRPr lang="pt-BR" sz="1100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27984" y="1148551"/>
            <a:ext cx="4269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   Infiltrações </a:t>
            </a:r>
            <a:r>
              <a:rPr lang="pt-BR" dirty="0"/>
              <a:t>provavelmente provenientes </a:t>
            </a:r>
            <a:r>
              <a:rPr lang="pt-BR" dirty="0" smtClean="0"/>
              <a:t>de falhas na vedação do rufo e calha do telhado.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   Nesse caso é necessário refazer a impermeabilização.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24" y="2924944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0" y="243062"/>
            <a:ext cx="9143999" cy="5562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u="sng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Unidade Talim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Os Resíduos Químicos são armazenados em um 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local provisório completamente inadequado segundo 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as normas ambientais vigentes.</a:t>
            </a: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800" u="sng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Destacamos alguns pontos críticos: </a:t>
            </a:r>
          </a:p>
          <a:p>
            <a:pPr algn="just"/>
            <a:endParaRPr lang="pt-BR" sz="2800" u="sng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Tamanho inadequado para a quantidade de resíduos;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Próximo à rede viária, rede elétrica e tubulação de gás;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Não possui prateleiras e divisórias segundo a classificação dos resíduos;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A construção é de material incompatível ao tipo de resíduo armazenado;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Não possui proteção contra entrada de vetores externos e caixa de contenção.</a:t>
            </a: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4812E7B-301A-48F5-A2C8-94C08CD41B17}"/>
              </a:ext>
            </a:extLst>
          </p:cNvPr>
          <p:cNvSpPr txBox="1"/>
          <p:nvPr/>
        </p:nvSpPr>
        <p:spPr>
          <a:xfrm>
            <a:off x="251520" y="6021288"/>
            <a:ext cx="873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Local de armazenamento concedido a partir de 2017. Único local disponível na construção existente.</a:t>
            </a:r>
          </a:p>
        </p:txBody>
      </p:sp>
    </p:spTree>
    <p:extLst>
      <p:ext uri="{BB962C8B-B14F-4D97-AF65-F5344CB8AC3E}">
        <p14:creationId xmlns:p14="http://schemas.microsoft.com/office/powerpoint/2010/main" val="42380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0" y="243062"/>
            <a:ext cx="8748463" cy="5490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u="sng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Armazenamento de resíduos Classe 1-Unidade Talim</a:t>
            </a: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4CB65A9-B26E-4A45-B39C-D07E0DB2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8" y="1044219"/>
            <a:ext cx="4639151" cy="3185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380F174-FE3E-48DB-9E7B-692AC2E2739B}"/>
              </a:ext>
            </a:extLst>
          </p:cNvPr>
          <p:cNvSpPr txBox="1"/>
          <p:nvPr/>
        </p:nvSpPr>
        <p:spPr>
          <a:xfrm>
            <a:off x="0" y="4318191"/>
            <a:ext cx="5364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Figura 1</a:t>
            </a:r>
            <a:r>
              <a:rPr lang="pt-BR" sz="2400" dirty="0"/>
              <a:t>-foto dos resíduos, os quais são armazenados no piso, separados apenas por sua  respectiva classificação.</a:t>
            </a:r>
          </a:p>
          <a:p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317526D3-6142-4E2B-A8CF-9CBFA309CED3}"/>
              </a:ext>
            </a:extLst>
          </p:cNvPr>
          <p:cNvSpPr txBox="1"/>
          <p:nvPr/>
        </p:nvSpPr>
        <p:spPr>
          <a:xfrm>
            <a:off x="5580112" y="435251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Figura 2</a:t>
            </a:r>
            <a:r>
              <a:rPr lang="pt-BR" sz="2400" dirty="0"/>
              <a:t>-Foto do teto do abrigo.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CAE0CBA5-3F6E-4765-A185-D71504D24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044219"/>
            <a:ext cx="4155780" cy="3172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64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0" y="-27384"/>
            <a:ext cx="7812360" cy="6498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u="sng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Principais riscos:</a:t>
            </a:r>
          </a:p>
          <a:p>
            <a:pPr algn="just"/>
            <a:r>
              <a:rPr lang="pt-BR" sz="2800" b="1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  <a:r>
              <a:rPr lang="pt-BR" sz="2800" b="1" u="sng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Risco ambiental:</a:t>
            </a:r>
            <a:r>
              <a:rPr lang="pt-BR" sz="2800" b="1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acidentes devido ao local inapropriado, com risco de vazamento para a rede viária e consequentemente para o curso de água próximo.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Risco de incêndio devido a rede elétrica e tubulação de gás.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800" b="1" u="sng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Risco à saúde humana: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Inalação de vapores, pois o local está próximo a escritórios, além de não possuir boa ventilação.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Acidentes devido ao mal acondicionamento dos resíduos.</a:t>
            </a: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5400" dirty="0" smtClean="0"/>
              <a:t>Obrigado</a:t>
            </a:r>
          </a:p>
          <a:p>
            <a:pPr marL="0" indent="0" algn="ctr">
              <a:buNone/>
            </a:pPr>
            <a:endParaRPr lang="pt-BR" sz="5400" dirty="0" smtClean="0"/>
          </a:p>
          <a:p>
            <a:pPr marL="0" indent="0">
              <a:buNone/>
            </a:pPr>
            <a:r>
              <a:rPr lang="pt-BR" sz="2000" dirty="0" smtClean="0"/>
              <a:t>Divisão de infraestrutura Unifesp São José dos Campos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José Manoel </a:t>
            </a:r>
            <a:r>
              <a:rPr lang="pt-BR" sz="2000" dirty="0" err="1" smtClean="0"/>
              <a:t>Asorey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/>
              <a:t>Marina Perim </a:t>
            </a:r>
            <a:r>
              <a:rPr lang="pt-BR" sz="2000" dirty="0" err="1"/>
              <a:t>Lorenzoni</a:t>
            </a: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Samuel Fonseca Bicalho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4" name="Imagem 3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79512" y="243062"/>
            <a:ext cx="8820472" cy="5562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u="sng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- CAMPUS SÃO JOSÉ DOS CAMPOS</a:t>
            </a:r>
          </a:p>
          <a:p>
            <a:pPr algn="just"/>
            <a:endParaRPr lang="pt-BR" sz="2800" b="1" u="sng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2800" b="1" u="sng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O campus São José dos Campos é dividido em  3 unidades: </a:t>
            </a:r>
          </a:p>
          <a:p>
            <a:pPr algn="just"/>
            <a:endParaRPr lang="pt-BR" sz="24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Talim</a:t>
            </a:r>
            <a:r>
              <a:rPr lang="pt-BR" sz="24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r>
              <a:rPr lang="pt-BR" sz="2400" dirty="0" smtClean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 Abriga as atividades relacionadas à Administração e à Pós-graduação </a:t>
            </a:r>
          </a:p>
          <a:p>
            <a:pPr algn="just"/>
            <a:endParaRPr lang="pt-BR" sz="24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Parque Tecnológico: Graduação</a:t>
            </a:r>
          </a:p>
          <a:p>
            <a:pPr algn="just"/>
            <a:endParaRPr lang="pt-BR" sz="2400" dirty="0" smtClean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Cidade Jardim: Pós-graduação</a:t>
            </a:r>
          </a:p>
          <a:p>
            <a:pPr algn="just"/>
            <a:endParaRPr lang="pt-BR" sz="2400" dirty="0" smtClean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07504" y="243062"/>
            <a:ext cx="8915938" cy="6426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u="sng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- CAMPUS SÃO JOSÉ DOS CAMPOS</a:t>
            </a:r>
            <a:endParaRPr lang="pt-BR" sz="2800" b="1" u="sng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Talim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	A unidade Talim é composta por diversas construções sendo 2 principais.</a:t>
            </a:r>
          </a:p>
          <a:p>
            <a:pPr algn="just"/>
            <a:r>
              <a:rPr lang="pt-BR" sz="2800" dirty="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Para esta apresentação foi realizada uma vistoria no dia 01/02/18 em toda a unidade com intuito de verificar os pontos críticos: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Parque Tecnológico: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	A unidade Parque é composta por 1 edificação principal.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	Existem vários problemas na edificação que ainda está no período de garantia da construtora e, em novembro/17, foi realizada uma vistoria na Unidade. As ocorrências identificadas foram catalogadas e um relatório foi enviado à Diretoria Administrativa do campus para providencias.        </a:t>
            </a: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Cidade Jardim: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             A unidade Cidade Jardim é composta de apenas 1 edificação. Porém, como está em reforma, no momento não foi realizada a inspeção predial.</a:t>
            </a: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just"/>
            <a:endParaRPr lang="pt-BR" sz="2800" dirty="0">
              <a:solidFill>
                <a:schemeClr val="tx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</a:t>
            </a:r>
            <a:r>
              <a:rPr lang="pt-BR" dirty="0" smtClean="0"/>
              <a:t>xidações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838" y="1951427"/>
            <a:ext cx="4525963" cy="3394472"/>
          </a:xfrm>
        </p:spPr>
      </p:pic>
      <p:sp>
        <p:nvSpPr>
          <p:cNvPr id="5" name="CaixaDeTexto 4"/>
          <p:cNvSpPr txBox="1"/>
          <p:nvPr/>
        </p:nvSpPr>
        <p:spPr>
          <a:xfrm>
            <a:off x="4716016" y="1528573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O castelo d´agua metálico da Unidade Talim apresenta diversos pontos de corrosão e vazamentos.</a:t>
            </a:r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Estão em estudo três possíveis soluções: o reparo pontual das corrosões; o revestimento interno com fibra de vidro ou a construção de um novo castelo d´agua.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43608" y="602128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Castelo de Água – </a:t>
            </a:r>
            <a:r>
              <a:rPr lang="pt-BR" sz="1100" i="1" dirty="0" err="1" smtClean="0"/>
              <a:t>Predio</a:t>
            </a:r>
            <a:r>
              <a:rPr lang="pt-BR" sz="1100" i="1" dirty="0" smtClean="0"/>
              <a:t> 1 Talim</a:t>
            </a:r>
            <a:endParaRPr lang="pt-BR" sz="1100" i="1" dirty="0"/>
          </a:p>
        </p:txBody>
      </p:sp>
      <p:pic>
        <p:nvPicPr>
          <p:cNvPr id="7" name="Imagem 6" descr="LOGO CT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Oxidações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3"/>
          <a:stretch/>
        </p:blipFill>
        <p:spPr>
          <a:xfrm rot="5400000">
            <a:off x="1025872" y="880566"/>
            <a:ext cx="2684334" cy="3420000"/>
          </a:xfrm>
        </p:spPr>
      </p:pic>
      <p:sp>
        <p:nvSpPr>
          <p:cNvPr id="5" name="CaixaDeTexto 4"/>
          <p:cNvSpPr txBox="1"/>
          <p:nvPr/>
        </p:nvSpPr>
        <p:spPr>
          <a:xfrm>
            <a:off x="611560" y="3972090"/>
            <a:ext cx="3101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Estrutura da cobertura e calha – Prédio 1 Talim</a:t>
            </a:r>
            <a:endParaRPr lang="pt-BR" sz="1100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32150" r="29525" b="35300"/>
          <a:stretch/>
        </p:blipFill>
        <p:spPr>
          <a:xfrm>
            <a:off x="5544183" y="1247456"/>
            <a:ext cx="2772233" cy="26856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220072" y="395947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Pilar da Cobertura– Prédio 1 Talim</a:t>
            </a:r>
            <a:endParaRPr lang="pt-BR" sz="11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4351114"/>
            <a:ext cx="8293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     Foi constatada corrosão na estrutura da cobertura bem como nas calhas.</a:t>
            </a:r>
          </a:p>
          <a:p>
            <a:pPr algn="just"/>
            <a:r>
              <a:rPr lang="pt-BR" dirty="0" smtClean="0"/>
              <a:t>      É consenso que se deve </a:t>
            </a:r>
            <a:r>
              <a:rPr lang="pt-BR" dirty="0"/>
              <a:t>ter bastante </a:t>
            </a:r>
            <a:r>
              <a:rPr lang="pt-BR" dirty="0" smtClean="0"/>
              <a:t>atenção em corrosão de estruturas metálicas.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     Uma possível solução para a estrutura seria a remoção das corrosões e </a:t>
            </a:r>
            <a:r>
              <a:rPr lang="pt-BR" dirty="0"/>
              <a:t>tratamento do metal </a:t>
            </a:r>
            <a:r>
              <a:rPr lang="pt-BR" dirty="0" smtClean="0"/>
              <a:t>com aplicação de tinta específica. A calha necessita de substituição.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      Esse tipo de problema pode ser facilmente evitado com a implementação e execução de um bom plano de manutenção predial.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0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171"/>
            <a:ext cx="8229600" cy="1143000"/>
          </a:xfrm>
        </p:spPr>
        <p:txBody>
          <a:bodyPr/>
          <a:lstStyle/>
          <a:p>
            <a:r>
              <a:rPr lang="pt-BR" dirty="0" smtClean="0"/>
              <a:t>Fachadas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" y="1268760"/>
            <a:ext cx="3577912" cy="27629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22412" r="19319" b="-146"/>
          <a:stretch/>
        </p:blipFill>
        <p:spPr>
          <a:xfrm>
            <a:off x="5148064" y="1268760"/>
            <a:ext cx="3347905" cy="27648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51520" y="4080801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Fachada – Prédio 2 Talim</a:t>
            </a:r>
            <a:endParaRPr lang="pt-BR" sz="11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644008" y="4031486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Fachada– Prédio 2 Talim</a:t>
            </a:r>
            <a:endParaRPr lang="pt-BR" sz="1100" i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67545" y="450912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Observa-se, nas </a:t>
            </a:r>
            <a:r>
              <a:rPr lang="pt-BR" dirty="0"/>
              <a:t>fachadas do </a:t>
            </a:r>
            <a:r>
              <a:rPr lang="pt-BR" dirty="0" smtClean="0"/>
              <a:t>Prédio </a:t>
            </a:r>
            <a:r>
              <a:rPr lang="pt-BR" dirty="0"/>
              <a:t>2</a:t>
            </a:r>
            <a:r>
              <a:rPr lang="pt-BR" dirty="0" smtClean="0"/>
              <a:t>, formação de limo devido </a:t>
            </a:r>
            <a:r>
              <a:rPr lang="pt-BR" dirty="0"/>
              <a:t>à</a:t>
            </a:r>
            <a:r>
              <a:rPr lang="pt-BR" dirty="0" smtClean="0"/>
              <a:t> perda da camada de proteção das placas pré-moldadas.</a:t>
            </a:r>
          </a:p>
          <a:p>
            <a:r>
              <a:rPr lang="pt-BR" dirty="0" smtClean="0"/>
              <a:t>          A solução consiste em limpar a superfície e aplicar hidro-repelente.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03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171"/>
            <a:ext cx="8229600" cy="1143000"/>
          </a:xfrm>
        </p:spPr>
        <p:txBody>
          <a:bodyPr/>
          <a:lstStyle/>
          <a:p>
            <a:r>
              <a:rPr lang="pt-BR" dirty="0" smtClean="0"/>
              <a:t>Fachadas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45"/>
          <a:stretch/>
        </p:blipFill>
        <p:spPr>
          <a:xfrm>
            <a:off x="323528" y="4653136"/>
            <a:ext cx="3899417" cy="16200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59" t="28353" r="1210" b="16857"/>
          <a:stretch/>
        </p:blipFill>
        <p:spPr>
          <a:xfrm>
            <a:off x="539552" y="1052736"/>
            <a:ext cx="3104236" cy="3003254"/>
          </a:xfrm>
          <a:prstGeom prst="rect">
            <a:avLst/>
          </a:prstGeom>
        </p:spPr>
      </p:pic>
      <p:pic>
        <p:nvPicPr>
          <p:cNvPr id="9" name="Espaço Reservado para Conteúdo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68" b="68873"/>
          <a:stretch/>
        </p:blipFill>
        <p:spPr>
          <a:xfrm>
            <a:off x="4211960" y="1052736"/>
            <a:ext cx="4602619" cy="252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6"/>
          <a:stretch/>
        </p:blipFill>
        <p:spPr>
          <a:xfrm>
            <a:off x="4679046" y="4653136"/>
            <a:ext cx="4099962" cy="1620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716016" y="6263734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Platibanda – Sala dos terceirizados (manutenção) Talim</a:t>
            </a:r>
            <a:endParaRPr lang="pt-BR" sz="1100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9552" y="4080801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Platibanda – Guarita Talim</a:t>
            </a:r>
            <a:endParaRPr lang="pt-BR" sz="11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211960" y="359943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Fachada – Prédio  Parque Tecnológico</a:t>
            </a:r>
            <a:endParaRPr lang="pt-BR" sz="1100" i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3528" y="6263734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Fachada  – Prédio Anexo Talim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3544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171"/>
            <a:ext cx="8229600" cy="1143000"/>
          </a:xfrm>
        </p:spPr>
        <p:txBody>
          <a:bodyPr/>
          <a:lstStyle/>
          <a:p>
            <a:r>
              <a:rPr lang="pt-BR" dirty="0" smtClean="0"/>
              <a:t>Fachadas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r="5113" b="35300"/>
          <a:stretch/>
        </p:blipFill>
        <p:spPr>
          <a:xfrm>
            <a:off x="179512" y="1199782"/>
            <a:ext cx="8676456" cy="223224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31840" y="3573016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Fachada – Platibanda Prédio 1 Talim</a:t>
            </a:r>
            <a:endParaRPr lang="pt-BR" sz="1100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4437112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Nas fachadas percebe-se vários pontos com trincas e desgaste da pintura. </a:t>
            </a:r>
            <a:endParaRPr lang="pt-BR" dirty="0"/>
          </a:p>
          <a:p>
            <a:r>
              <a:rPr lang="pt-BR" dirty="0" smtClean="0"/>
              <a:t>      Como solução propõe-se aplicação de sela-trinca e refazer a pintura.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1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171"/>
            <a:ext cx="8229600" cy="1143000"/>
          </a:xfrm>
        </p:spPr>
        <p:txBody>
          <a:bodyPr/>
          <a:lstStyle/>
          <a:p>
            <a:r>
              <a:rPr lang="pt-BR" dirty="0" smtClean="0"/>
              <a:t>Infiltrações - Impermeabilização</a:t>
            </a:r>
            <a:endParaRPr lang="pt-BR" dirty="0"/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6" b="53174"/>
          <a:stretch/>
        </p:blipFill>
        <p:spPr>
          <a:xfrm>
            <a:off x="467544" y="1052736"/>
            <a:ext cx="4025421" cy="1972816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2771800" cy="20788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15634"/>
            <a:ext cx="2843808" cy="21328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48106" y="3125534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Telhas da Fachada da entrada –  Prédio 1 Talim</a:t>
            </a:r>
            <a:endParaRPr lang="pt-BR" sz="11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5312" y="6082825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Fachada da entrada – Prédio 1 Talim</a:t>
            </a:r>
            <a:endParaRPr lang="pt-BR" sz="11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813884" y="3307577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Refeitório – Prédio 1 Talim</a:t>
            </a:r>
            <a:endParaRPr lang="pt-BR" sz="1100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95937" y="3861048"/>
            <a:ext cx="4701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        Na entrada do Prédio 1 Talim são observados diversos sinais de infiltração. 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  Entre as causas prováveis estão a vedação dos rufos, a impermeabilização da cumeeira e do telhado.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   As vigas de sustentação do telhado, por serem de madeira, devem receber uma atenção especial devido ao processo de apodrecimento.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    Como solução propõe-se refazer as vedações e impermeabilização do telhado. Verificar o estado da madeira das vigas, caso possível realizar uma recuperação na mesma ou trocar as irrecuperáveis.</a:t>
            </a:r>
          </a:p>
          <a:p>
            <a:r>
              <a:rPr lang="pt-BR" sz="1400" dirty="0" smtClean="0"/>
              <a:t>      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760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6068</TotalTime>
  <Words>862</Words>
  <Application>Microsoft Office PowerPoint</Application>
  <PresentationFormat>Apresentação na tela (4:3)</PresentationFormat>
  <Paragraphs>140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Ebrima</vt:lpstr>
      <vt:lpstr>Tema do Office</vt:lpstr>
      <vt:lpstr>Apresentação do PowerPoint</vt:lpstr>
      <vt:lpstr>Apresentação do PowerPoint</vt:lpstr>
      <vt:lpstr>Apresentação do PowerPoint</vt:lpstr>
      <vt:lpstr>Oxidações</vt:lpstr>
      <vt:lpstr>Oxidações</vt:lpstr>
      <vt:lpstr>Fachadas</vt:lpstr>
      <vt:lpstr>Fachadas</vt:lpstr>
      <vt:lpstr>Fachadas</vt:lpstr>
      <vt:lpstr>Infiltrações - Impermeabilização</vt:lpstr>
      <vt:lpstr>Infiltrações Impermeabilização</vt:lpstr>
      <vt:lpstr>Infiltrações - Vedação rufos</vt:lpstr>
      <vt:lpstr>Infiltrações</vt:lpstr>
      <vt:lpstr>Infiltrações </vt:lpstr>
      <vt:lpstr>Infiltrações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Arantes</dc:creator>
  <cp:lastModifiedBy>samuel F. B</cp:lastModifiedBy>
  <cp:revision>53</cp:revision>
  <dcterms:created xsi:type="dcterms:W3CDTF">2014-11-13T12:41:35Z</dcterms:created>
  <dcterms:modified xsi:type="dcterms:W3CDTF">2018-02-07T01:11:23Z</dcterms:modified>
</cp:coreProperties>
</file>