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5" r:id="rId7"/>
    <p:sldId id="266" r:id="rId8"/>
    <p:sldId id="267" r:id="rId9"/>
    <p:sldId id="271" r:id="rId10"/>
    <p:sldId id="268" r:id="rId11"/>
    <p:sldId id="269" r:id="rId12"/>
    <p:sldId id="270" r:id="rId1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41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42BDE-A391-4383-AD5E-2AEBC9E35D91}" type="datetimeFigureOut">
              <a:rPr lang="pt-BR" smtClean="0"/>
              <a:t>18/04/2018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0B45B-36C2-4344-9889-64BCC0290E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7167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42BDE-A391-4383-AD5E-2AEBC9E35D91}" type="datetimeFigureOut">
              <a:rPr lang="pt-BR" smtClean="0"/>
              <a:t>18/04/2018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0B45B-36C2-4344-9889-64BCC0290E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5405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42BDE-A391-4383-AD5E-2AEBC9E35D91}" type="datetimeFigureOut">
              <a:rPr lang="pt-BR" smtClean="0"/>
              <a:t>18/04/2018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0B45B-36C2-4344-9889-64BCC0290E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21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42BDE-A391-4383-AD5E-2AEBC9E35D91}" type="datetimeFigureOut">
              <a:rPr lang="pt-BR" smtClean="0"/>
              <a:t>18/04/2018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0B45B-36C2-4344-9889-64BCC0290E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6326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42BDE-A391-4383-AD5E-2AEBC9E35D91}" type="datetimeFigureOut">
              <a:rPr lang="pt-BR" smtClean="0"/>
              <a:t>18/04/2018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0B45B-36C2-4344-9889-64BCC0290E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9381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42BDE-A391-4383-AD5E-2AEBC9E35D91}" type="datetimeFigureOut">
              <a:rPr lang="pt-BR" smtClean="0"/>
              <a:t>18/04/2018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0B45B-36C2-4344-9889-64BCC0290E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8722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42BDE-A391-4383-AD5E-2AEBC9E35D91}" type="datetimeFigureOut">
              <a:rPr lang="pt-BR" smtClean="0"/>
              <a:t>18/04/2018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0B45B-36C2-4344-9889-64BCC0290E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221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42BDE-A391-4383-AD5E-2AEBC9E35D91}" type="datetimeFigureOut">
              <a:rPr lang="pt-BR" smtClean="0"/>
              <a:t>18/04/2018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0B45B-36C2-4344-9889-64BCC0290E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7481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42BDE-A391-4383-AD5E-2AEBC9E35D91}" type="datetimeFigureOut">
              <a:rPr lang="pt-BR" smtClean="0"/>
              <a:t>18/04/2018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0B45B-36C2-4344-9889-64BCC0290E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9471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42BDE-A391-4383-AD5E-2AEBC9E35D91}" type="datetimeFigureOut">
              <a:rPr lang="pt-BR" smtClean="0"/>
              <a:t>18/04/2018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0B45B-36C2-4344-9889-64BCC0290E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5718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42BDE-A391-4383-AD5E-2AEBC9E35D91}" type="datetimeFigureOut">
              <a:rPr lang="pt-BR" smtClean="0"/>
              <a:t>18/04/2018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0B45B-36C2-4344-9889-64BCC0290E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730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742BDE-A391-4383-AD5E-2AEBC9E35D91}" type="datetimeFigureOut">
              <a:rPr lang="pt-BR" smtClean="0"/>
              <a:t>18/04/2018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D0B45B-36C2-4344-9889-64BCC0290E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8275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27584" y="6165304"/>
            <a:ext cx="7632848" cy="625624"/>
          </a:xfrm>
        </p:spPr>
        <p:txBody>
          <a:bodyPr>
            <a:normAutofit/>
          </a:bodyPr>
          <a:lstStyle/>
          <a:p>
            <a:r>
              <a:rPr lang="pt-BR" sz="1200" dirty="0">
                <a:solidFill>
                  <a:srgbClr val="174127"/>
                </a:solidFill>
                <a:ea typeface="Ebrima" panose="02000000000000000000" pitchFamily="2" charset="0"/>
                <a:cs typeface="Ebrima" panose="02000000000000000000" pitchFamily="2" charset="0"/>
              </a:rPr>
              <a:t>PRÓ-REITORIA DE </a:t>
            </a:r>
            <a:r>
              <a:rPr lang="pt-BR" sz="1200" dirty="0" smtClean="0">
                <a:solidFill>
                  <a:srgbClr val="174127"/>
                </a:solidFill>
                <a:ea typeface="Ebrima" panose="02000000000000000000" pitchFamily="2" charset="0"/>
                <a:cs typeface="Ebrima" panose="02000000000000000000" pitchFamily="2" charset="0"/>
              </a:rPr>
              <a:t>PLANEJAMENTO</a:t>
            </a:r>
            <a:r>
              <a:rPr lang="pt-BR" sz="1200" smtClean="0">
                <a:solidFill>
                  <a:srgbClr val="174127"/>
                </a:solidFill>
                <a:ea typeface="Ebrima" panose="02000000000000000000" pitchFamily="2" charset="0"/>
                <a:cs typeface="Ebrima" panose="02000000000000000000" pitchFamily="2" charset="0"/>
              </a:rPr>
              <a:t>– </a:t>
            </a:r>
            <a:r>
              <a:rPr lang="pt-BR" sz="1200" b="1" smtClean="0">
                <a:solidFill>
                  <a:srgbClr val="174127"/>
                </a:solidFill>
                <a:ea typeface="Ebrima" panose="02000000000000000000" pitchFamily="2" charset="0"/>
                <a:cs typeface="Ebrima" panose="02000000000000000000" pitchFamily="2" charset="0"/>
              </a:rPr>
              <a:t>PROPLAN</a:t>
            </a:r>
            <a:endParaRPr lang="pt-BR" sz="1200" b="1" dirty="0">
              <a:solidFill>
                <a:srgbClr val="174127"/>
              </a:solidFill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5" name="Imagem 4" descr="LOGO CTI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7164288" y="116632"/>
            <a:ext cx="1823658" cy="1363221"/>
          </a:xfrm>
          <a:prstGeom prst="rect">
            <a:avLst/>
          </a:prstGeom>
        </p:spPr>
      </p:pic>
      <p:sp>
        <p:nvSpPr>
          <p:cNvPr id="7" name="Subtítulo 2"/>
          <p:cNvSpPr txBox="1">
            <a:spLocks/>
          </p:cNvSpPr>
          <p:nvPr/>
        </p:nvSpPr>
        <p:spPr>
          <a:xfrm>
            <a:off x="755576" y="2276872"/>
            <a:ext cx="7632848" cy="194421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00" b="1" dirty="0" smtClean="0">
                <a:solidFill>
                  <a:srgbClr val="174127"/>
                </a:solidFill>
                <a:ea typeface="Ebrima" panose="02000000000000000000" pitchFamily="2" charset="0"/>
                <a:cs typeface="Ebrima" panose="02000000000000000000" pitchFamily="2" charset="0"/>
              </a:rPr>
              <a:t>Situações </a:t>
            </a:r>
            <a:r>
              <a:rPr lang="pt-BR" sz="2800" b="1" dirty="0">
                <a:solidFill>
                  <a:srgbClr val="174127"/>
                </a:solidFill>
                <a:ea typeface="Ebrima" panose="02000000000000000000" pitchFamily="2" charset="0"/>
                <a:cs typeface="Ebrima" panose="02000000000000000000" pitchFamily="2" charset="0"/>
              </a:rPr>
              <a:t>de riscos de Elétrica e </a:t>
            </a:r>
            <a:r>
              <a:rPr lang="pt-BR" sz="2800" b="1" dirty="0" smtClean="0">
                <a:solidFill>
                  <a:srgbClr val="174127"/>
                </a:solidFill>
                <a:ea typeface="Ebrima" panose="02000000000000000000" pitchFamily="2" charset="0"/>
                <a:cs typeface="Ebrima" panose="02000000000000000000" pitchFamily="2" charset="0"/>
              </a:rPr>
              <a:t>Mecânica</a:t>
            </a:r>
          </a:p>
          <a:p>
            <a:r>
              <a:rPr lang="pt-BR" sz="2800" b="1" dirty="0" smtClean="0">
                <a:solidFill>
                  <a:srgbClr val="174127"/>
                </a:solidFill>
                <a:ea typeface="Ebrima" panose="02000000000000000000" pitchFamily="2" charset="0"/>
                <a:cs typeface="Ebrima" panose="02000000000000000000" pitchFamily="2" charset="0"/>
              </a:rPr>
              <a:t>Campus São José dos Campos </a:t>
            </a:r>
            <a:endParaRPr lang="pt-BR" sz="1200" b="1" dirty="0">
              <a:solidFill>
                <a:srgbClr val="174127"/>
              </a:solidFill>
              <a:ea typeface="Ebrima" panose="02000000000000000000" pitchFamily="2" charset="0"/>
              <a:cs typeface="Ebrima" panose="02000000000000000000" pitchFamily="2" charset="0"/>
            </a:endParaRPr>
          </a:p>
          <a:p>
            <a:endParaRPr lang="pt-BR" sz="1200" b="1" dirty="0" smtClean="0">
              <a:solidFill>
                <a:srgbClr val="174127"/>
              </a:solidFill>
              <a:ea typeface="Ebrima" panose="02000000000000000000" pitchFamily="2" charset="0"/>
              <a:cs typeface="Ebrima" panose="02000000000000000000" pitchFamily="2" charset="0"/>
            </a:endParaRPr>
          </a:p>
          <a:p>
            <a:endParaRPr lang="pt-BR" sz="1200" b="1" dirty="0">
              <a:solidFill>
                <a:srgbClr val="174127"/>
              </a:solidFill>
              <a:ea typeface="Ebrima" panose="02000000000000000000" pitchFamily="2" charset="0"/>
              <a:cs typeface="Ebrima" panose="02000000000000000000" pitchFamily="2" charset="0"/>
            </a:endParaRPr>
          </a:p>
          <a:p>
            <a:r>
              <a:rPr lang="pt-BR" sz="1200" b="1" dirty="0" smtClean="0">
                <a:solidFill>
                  <a:srgbClr val="174127"/>
                </a:solidFill>
                <a:ea typeface="Ebrima" panose="02000000000000000000" pitchFamily="2" charset="0"/>
                <a:cs typeface="Ebrima" panose="02000000000000000000" pitchFamily="2" charset="0"/>
              </a:rPr>
              <a:t>Samuel Fonseca Bicalho</a:t>
            </a:r>
          </a:p>
          <a:p>
            <a:endParaRPr lang="pt-BR" sz="1200" b="1" dirty="0">
              <a:solidFill>
                <a:srgbClr val="174127"/>
              </a:solidFill>
              <a:ea typeface="Ebrima" panose="02000000000000000000" pitchFamily="2" charset="0"/>
              <a:cs typeface="Ebrima" panose="02000000000000000000" pitchFamily="2" charset="0"/>
            </a:endParaRPr>
          </a:p>
          <a:p>
            <a:r>
              <a:rPr lang="pt-BR" sz="1200" b="1" dirty="0" smtClean="0">
                <a:solidFill>
                  <a:srgbClr val="174127"/>
                </a:solidFill>
                <a:ea typeface="Ebrima" panose="02000000000000000000" pitchFamily="2" charset="0"/>
                <a:cs typeface="Ebrima" panose="02000000000000000000" pitchFamily="2" charset="0"/>
              </a:rPr>
              <a:t>19/04/2018</a:t>
            </a:r>
            <a:endParaRPr lang="pt-BR" sz="1200" b="1" dirty="0">
              <a:solidFill>
                <a:srgbClr val="174127"/>
              </a:solidFill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330" y="4725144"/>
            <a:ext cx="2103339" cy="1247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68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LOGO CTI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7164288" y="116632"/>
            <a:ext cx="1823658" cy="1363221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6620228" cy="3723878"/>
          </a:xfrm>
          <a:prstGeom prst="rect">
            <a:avLst/>
          </a:prstGeom>
        </p:spPr>
      </p:pic>
      <p:sp>
        <p:nvSpPr>
          <p:cNvPr id="6" name="Subtítulo 1"/>
          <p:cNvSpPr>
            <a:spLocks noGrp="1"/>
          </p:cNvSpPr>
          <p:nvPr>
            <p:ph type="subTitle" idx="1"/>
          </p:nvPr>
        </p:nvSpPr>
        <p:spPr>
          <a:xfrm>
            <a:off x="395536" y="4365104"/>
            <a:ext cx="8592410" cy="1762639"/>
          </a:xfrm>
        </p:spPr>
        <p:txBody>
          <a:bodyPr>
            <a:normAutofit/>
          </a:bodyPr>
          <a:lstStyle/>
          <a:p>
            <a:pPr algn="l"/>
            <a:r>
              <a:rPr lang="pt-BR" dirty="0" smtClean="0">
                <a:solidFill>
                  <a:schemeClr val="tx1"/>
                </a:solidFill>
              </a:rPr>
              <a:t>. </a:t>
            </a:r>
            <a:r>
              <a:rPr lang="pt-BR" sz="2400" dirty="0" smtClean="0">
                <a:solidFill>
                  <a:schemeClr val="tx1"/>
                </a:solidFill>
              </a:rPr>
              <a:t>Estado dos filtros  do ar condicionado da Unidade Parque tecnológico</a:t>
            </a:r>
          </a:p>
          <a:p>
            <a:pPr algn="l"/>
            <a:r>
              <a:rPr lang="pt-BR" sz="2400" dirty="0" smtClean="0">
                <a:solidFill>
                  <a:schemeClr val="tx1"/>
                </a:solidFill>
              </a:rPr>
              <a:t>.Foi enviado e-mail solicitando a troca</a:t>
            </a:r>
          </a:p>
          <a:p>
            <a:pPr algn="l"/>
            <a:endParaRPr lang="pt-B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37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LOGO CTI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7164288" y="116632"/>
            <a:ext cx="1823658" cy="1363221"/>
          </a:xfrm>
          <a:prstGeom prst="rect">
            <a:avLst/>
          </a:prstGeom>
        </p:spPr>
      </p:pic>
      <p:sp>
        <p:nvSpPr>
          <p:cNvPr id="6" name="Subtítulo 1"/>
          <p:cNvSpPr>
            <a:spLocks noGrp="1"/>
          </p:cNvSpPr>
          <p:nvPr>
            <p:ph type="subTitle" idx="1"/>
          </p:nvPr>
        </p:nvSpPr>
        <p:spPr>
          <a:xfrm>
            <a:off x="395536" y="4365104"/>
            <a:ext cx="8592410" cy="1762639"/>
          </a:xfrm>
        </p:spPr>
        <p:txBody>
          <a:bodyPr>
            <a:normAutofit/>
          </a:bodyPr>
          <a:lstStyle/>
          <a:p>
            <a:pPr algn="l"/>
            <a:r>
              <a:rPr lang="pt-BR" dirty="0" smtClean="0">
                <a:solidFill>
                  <a:schemeClr val="tx1"/>
                </a:solidFill>
              </a:rPr>
              <a:t>. </a:t>
            </a:r>
            <a:r>
              <a:rPr lang="pt-BR" sz="2400" dirty="0" smtClean="0">
                <a:solidFill>
                  <a:schemeClr val="tx1"/>
                </a:solidFill>
              </a:rPr>
              <a:t>Estado dos filtros  do ar condicionado da Unidade Parque tecnológico após a solicitação</a:t>
            </a:r>
          </a:p>
          <a:p>
            <a:pPr algn="l"/>
            <a:endParaRPr lang="pt-BR" sz="2400" dirty="0">
              <a:solidFill>
                <a:schemeClr val="tx1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6372200" cy="3584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9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LOGO CTI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7164288" y="116632"/>
            <a:ext cx="1823658" cy="1363221"/>
          </a:xfrm>
          <a:prstGeom prst="rect">
            <a:avLst/>
          </a:prstGeom>
        </p:spPr>
      </p:pic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1331640" y="2204864"/>
            <a:ext cx="6400800" cy="1752600"/>
          </a:xfrm>
        </p:spPr>
        <p:txBody>
          <a:bodyPr>
            <a:normAutofit/>
          </a:bodyPr>
          <a:lstStyle/>
          <a:p>
            <a:r>
              <a:rPr lang="pt-BR" sz="4400" dirty="0" smtClean="0"/>
              <a:t>Obrigado</a:t>
            </a:r>
            <a:endParaRPr lang="pt-BR" sz="4400" dirty="0"/>
          </a:p>
        </p:txBody>
      </p:sp>
    </p:spTree>
    <p:extLst>
      <p:ext uri="{BB962C8B-B14F-4D97-AF65-F5344CB8AC3E}">
        <p14:creationId xmlns:p14="http://schemas.microsoft.com/office/powerpoint/2010/main" val="231536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LOGO CTI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7164288" y="116632"/>
            <a:ext cx="1823658" cy="1363221"/>
          </a:xfrm>
          <a:prstGeom prst="rect">
            <a:avLst/>
          </a:prstGeom>
        </p:spPr>
      </p:pic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1259632" y="4797152"/>
            <a:ext cx="6400800" cy="1752600"/>
          </a:xfrm>
        </p:spPr>
        <p:txBody>
          <a:bodyPr>
            <a:normAutofit fontScale="55000" lnSpcReduction="20000"/>
          </a:bodyPr>
          <a:lstStyle/>
          <a:p>
            <a:pPr algn="l"/>
            <a:endParaRPr lang="pt-BR" dirty="0" smtClean="0"/>
          </a:p>
          <a:p>
            <a:pPr algn="l"/>
            <a:endParaRPr lang="pt-BR" dirty="0"/>
          </a:p>
          <a:p>
            <a:pPr algn="l"/>
            <a:r>
              <a:rPr lang="pt-BR" dirty="0" smtClean="0">
                <a:solidFill>
                  <a:schemeClr val="tx1"/>
                </a:solidFill>
              </a:rPr>
              <a:t>. Fuga de corrente pelo terra</a:t>
            </a:r>
          </a:p>
          <a:p>
            <a:pPr algn="l"/>
            <a:r>
              <a:rPr lang="pt-BR" dirty="0" smtClean="0">
                <a:solidFill>
                  <a:schemeClr val="tx1"/>
                </a:solidFill>
              </a:rPr>
              <a:t>. Falta da proteção de acrílico no painel de entrada</a:t>
            </a:r>
          </a:p>
          <a:p>
            <a:pPr algn="l"/>
            <a:r>
              <a:rPr lang="pt-BR" dirty="0" smtClean="0">
                <a:solidFill>
                  <a:schemeClr val="tx1"/>
                </a:solidFill>
              </a:rPr>
              <a:t>. Porta do painel de entrada escorada com um pedaço de pau</a:t>
            </a:r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87" b="36669"/>
          <a:stretch/>
        </p:blipFill>
        <p:spPr>
          <a:xfrm>
            <a:off x="6428990" y="1711213"/>
            <a:ext cx="2722673" cy="3292148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09" y="2852936"/>
            <a:ext cx="4254072" cy="2392916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59" y="301831"/>
            <a:ext cx="4188522" cy="2356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59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LOGO CTI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7164288" y="116632"/>
            <a:ext cx="1823658" cy="1363221"/>
          </a:xfrm>
          <a:prstGeom prst="rect">
            <a:avLst/>
          </a:prstGeom>
        </p:spPr>
      </p:pic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683568" y="3501008"/>
            <a:ext cx="7088832" cy="2137792"/>
          </a:xfrm>
        </p:spPr>
        <p:txBody>
          <a:bodyPr/>
          <a:lstStyle/>
          <a:p>
            <a:pPr algn="l"/>
            <a:r>
              <a:rPr lang="pt-BR" dirty="0" smtClean="0">
                <a:solidFill>
                  <a:schemeClr val="tx1"/>
                </a:solidFill>
              </a:rPr>
              <a:t>. Uso de diversos equipamentos em um ponto sem proteção de fusível.</a:t>
            </a:r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56" y="916256"/>
            <a:ext cx="4067944" cy="2288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43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LOGO CTI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7164288" y="116632"/>
            <a:ext cx="1823658" cy="1363221"/>
          </a:xfrm>
          <a:prstGeom prst="rect">
            <a:avLst/>
          </a:prstGeom>
        </p:spPr>
      </p:pic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pPr algn="l"/>
            <a:r>
              <a:rPr lang="pt-BR" dirty="0" smtClean="0">
                <a:solidFill>
                  <a:schemeClr val="tx1"/>
                </a:solidFill>
              </a:rPr>
              <a:t>. Sistema SPDA sem data de quando foi realizada manutenção preventiva / sem dados do estado atual do sistema</a:t>
            </a:r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8900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62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LOGO CTI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7164288" y="116632"/>
            <a:ext cx="1823658" cy="1363221"/>
          </a:xfrm>
          <a:prstGeom prst="rect">
            <a:avLst/>
          </a:prstGeom>
        </p:spPr>
      </p:pic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107504" y="3140968"/>
            <a:ext cx="5688632" cy="3456384"/>
          </a:xfrm>
        </p:spPr>
        <p:txBody>
          <a:bodyPr>
            <a:normAutofit lnSpcReduction="10000"/>
          </a:bodyPr>
          <a:lstStyle/>
          <a:p>
            <a:pPr algn="l"/>
            <a:r>
              <a:rPr lang="pt-BR" dirty="0" smtClean="0">
                <a:solidFill>
                  <a:schemeClr val="tx1"/>
                </a:solidFill>
              </a:rPr>
              <a:t>. 1 interruptor acende todas as salas e o corredor;</a:t>
            </a:r>
          </a:p>
          <a:p>
            <a:pPr algn="l"/>
            <a:r>
              <a:rPr lang="pt-BR" dirty="0" smtClean="0">
                <a:solidFill>
                  <a:schemeClr val="tx1"/>
                </a:solidFill>
              </a:rPr>
              <a:t>. Diversos “puxadinhos” no circuito, </a:t>
            </a:r>
            <a:r>
              <a:rPr lang="pt-BR" dirty="0" smtClean="0">
                <a:solidFill>
                  <a:schemeClr val="tx1"/>
                </a:solidFill>
              </a:rPr>
              <a:t>quando </a:t>
            </a:r>
            <a:r>
              <a:rPr lang="pt-BR" dirty="0" smtClean="0">
                <a:solidFill>
                  <a:schemeClr val="tx1"/>
                </a:solidFill>
              </a:rPr>
              <a:t>vários </a:t>
            </a:r>
            <a:r>
              <a:rPr lang="pt-BR" dirty="0" smtClean="0">
                <a:solidFill>
                  <a:schemeClr val="tx1"/>
                </a:solidFill>
              </a:rPr>
              <a:t>equipamentos </a:t>
            </a:r>
            <a:r>
              <a:rPr lang="pt-BR" dirty="0" smtClean="0">
                <a:solidFill>
                  <a:schemeClr val="tx1"/>
                </a:solidFill>
              </a:rPr>
              <a:t>são ligados </a:t>
            </a:r>
            <a:r>
              <a:rPr lang="pt-BR" dirty="0" err="1" smtClean="0">
                <a:solidFill>
                  <a:schemeClr val="tx1"/>
                </a:solidFill>
              </a:rPr>
              <a:t>simultâneamente</a:t>
            </a:r>
            <a:r>
              <a:rPr lang="pt-BR" dirty="0" smtClean="0">
                <a:solidFill>
                  <a:schemeClr val="tx1"/>
                </a:solidFill>
              </a:rPr>
              <a:t> </a:t>
            </a:r>
            <a:r>
              <a:rPr lang="pt-BR" dirty="0" smtClean="0">
                <a:solidFill>
                  <a:schemeClr val="tx1"/>
                </a:solidFill>
              </a:rPr>
              <a:t>ocorre o desarme do disjuntor.</a:t>
            </a:r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09" y="299670"/>
            <a:ext cx="4196205" cy="2360365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597" y="1916832"/>
            <a:ext cx="2414867" cy="429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60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LOGO CTI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7164288" y="116632"/>
            <a:ext cx="1823658" cy="1363221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131745"/>
            <a:ext cx="5815114" cy="6353894"/>
          </a:xfrm>
          <a:prstGeom prst="rect">
            <a:avLst/>
          </a:prstGeom>
        </p:spPr>
      </p:pic>
      <p:sp>
        <p:nvSpPr>
          <p:cNvPr id="6" name="Subtítulo 1"/>
          <p:cNvSpPr>
            <a:spLocks noGrp="1"/>
          </p:cNvSpPr>
          <p:nvPr>
            <p:ph type="subTitle" idx="1"/>
          </p:nvPr>
        </p:nvSpPr>
        <p:spPr>
          <a:xfrm>
            <a:off x="6228184" y="1844824"/>
            <a:ext cx="2759762" cy="4282919"/>
          </a:xfrm>
        </p:spPr>
        <p:txBody>
          <a:bodyPr>
            <a:normAutofit/>
          </a:bodyPr>
          <a:lstStyle/>
          <a:p>
            <a:pPr algn="l"/>
            <a:r>
              <a:rPr lang="pt-BR" dirty="0" smtClean="0">
                <a:solidFill>
                  <a:schemeClr val="tx1"/>
                </a:solidFill>
              </a:rPr>
              <a:t>. </a:t>
            </a:r>
            <a:r>
              <a:rPr lang="pt-BR" sz="2400" dirty="0" smtClean="0">
                <a:solidFill>
                  <a:schemeClr val="tx1"/>
                </a:solidFill>
              </a:rPr>
              <a:t>Resultado da análise Anormal</a:t>
            </a:r>
          </a:p>
          <a:p>
            <a:pPr algn="l"/>
            <a:r>
              <a:rPr lang="pt-BR" sz="2400" dirty="0" smtClean="0">
                <a:solidFill>
                  <a:schemeClr val="tx1"/>
                </a:solidFill>
              </a:rPr>
              <a:t>.Quantidade de H2 extremamente alta</a:t>
            </a:r>
          </a:p>
          <a:p>
            <a:pPr algn="l"/>
            <a:r>
              <a:rPr lang="pt-BR" sz="2400" dirty="0" smtClean="0">
                <a:solidFill>
                  <a:schemeClr val="tx1"/>
                </a:solidFill>
              </a:rPr>
              <a:t>. Foi solicitada nova análise</a:t>
            </a:r>
          </a:p>
          <a:p>
            <a:pPr algn="l"/>
            <a:r>
              <a:rPr lang="pt-BR" sz="2400" dirty="0" smtClean="0">
                <a:solidFill>
                  <a:schemeClr val="tx1"/>
                </a:solidFill>
              </a:rPr>
              <a:t>. Falta de histórico não permitiu a conclusão pela empresa</a:t>
            </a:r>
            <a:endParaRPr lang="pt-B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5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LOGO CTI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7164288" y="116632"/>
            <a:ext cx="1823658" cy="1363221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260648"/>
            <a:ext cx="5686425" cy="5867400"/>
          </a:xfrm>
          <a:prstGeom prst="rect">
            <a:avLst/>
          </a:prstGeom>
        </p:spPr>
      </p:pic>
      <p:sp>
        <p:nvSpPr>
          <p:cNvPr id="6" name="Subtítulo 1"/>
          <p:cNvSpPr>
            <a:spLocks noGrp="1"/>
          </p:cNvSpPr>
          <p:nvPr>
            <p:ph type="subTitle" idx="1"/>
          </p:nvPr>
        </p:nvSpPr>
        <p:spPr>
          <a:xfrm>
            <a:off x="6228184" y="1844824"/>
            <a:ext cx="2759762" cy="4282919"/>
          </a:xfrm>
        </p:spPr>
        <p:txBody>
          <a:bodyPr>
            <a:normAutofit/>
          </a:bodyPr>
          <a:lstStyle/>
          <a:p>
            <a:pPr algn="l"/>
            <a:r>
              <a:rPr lang="pt-BR" dirty="0" smtClean="0">
                <a:solidFill>
                  <a:schemeClr val="tx1"/>
                </a:solidFill>
              </a:rPr>
              <a:t>. </a:t>
            </a:r>
            <a:r>
              <a:rPr lang="pt-BR" sz="2400" dirty="0" smtClean="0">
                <a:solidFill>
                  <a:schemeClr val="tx1"/>
                </a:solidFill>
              </a:rPr>
              <a:t>Resultado da nova análise  ainda Anormal</a:t>
            </a:r>
          </a:p>
          <a:p>
            <a:pPr algn="l"/>
            <a:r>
              <a:rPr lang="pt-BR" sz="2400" dirty="0" smtClean="0">
                <a:solidFill>
                  <a:schemeClr val="tx1"/>
                </a:solidFill>
              </a:rPr>
              <a:t>.Quantidade de H2 diminuiu bastante</a:t>
            </a:r>
          </a:p>
          <a:p>
            <a:pPr algn="l"/>
            <a:r>
              <a:rPr lang="pt-BR" sz="2400" dirty="0" smtClean="0">
                <a:solidFill>
                  <a:schemeClr val="tx1"/>
                </a:solidFill>
              </a:rPr>
              <a:t>. Estamos para fazer nova análise em julho</a:t>
            </a:r>
            <a:endParaRPr lang="pt-B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LOGO CTI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7164288" y="116632"/>
            <a:ext cx="1823658" cy="1363221"/>
          </a:xfrm>
          <a:prstGeom prst="rect">
            <a:avLst/>
          </a:prstGeom>
        </p:spPr>
      </p:pic>
      <p:sp>
        <p:nvSpPr>
          <p:cNvPr id="4" name="Subtítulo 1"/>
          <p:cNvSpPr>
            <a:spLocks noGrp="1"/>
          </p:cNvSpPr>
          <p:nvPr>
            <p:ph type="subTitle" idx="1"/>
          </p:nvPr>
        </p:nvSpPr>
        <p:spPr>
          <a:xfrm>
            <a:off x="3330842" y="4230209"/>
            <a:ext cx="5129590" cy="2367143"/>
          </a:xfrm>
        </p:spPr>
        <p:txBody>
          <a:bodyPr>
            <a:normAutofit/>
          </a:bodyPr>
          <a:lstStyle/>
          <a:p>
            <a:pPr algn="l"/>
            <a:r>
              <a:rPr lang="pt-BR" dirty="0" smtClean="0">
                <a:solidFill>
                  <a:schemeClr val="tx1"/>
                </a:solidFill>
              </a:rPr>
              <a:t>. </a:t>
            </a:r>
            <a:r>
              <a:rPr lang="pt-BR" sz="2400" dirty="0" smtClean="0">
                <a:solidFill>
                  <a:schemeClr val="tx1"/>
                </a:solidFill>
              </a:rPr>
              <a:t>Gerador de 2 MVA</a:t>
            </a:r>
          </a:p>
          <a:p>
            <a:pPr algn="l"/>
            <a:r>
              <a:rPr lang="pt-BR" sz="2400" dirty="0" smtClean="0">
                <a:solidFill>
                  <a:schemeClr val="tx1"/>
                </a:solidFill>
              </a:rPr>
              <a:t>. Carga de Pico na unidade 400 </a:t>
            </a:r>
            <a:r>
              <a:rPr lang="pt-BR" sz="2400" dirty="0" err="1" smtClean="0">
                <a:solidFill>
                  <a:schemeClr val="tx1"/>
                </a:solidFill>
              </a:rPr>
              <a:t>Kva</a:t>
            </a:r>
            <a:endParaRPr lang="pt-BR" sz="2400" dirty="0" smtClean="0">
              <a:solidFill>
                <a:schemeClr val="tx1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784237"/>
            <a:ext cx="2863298" cy="5094583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0842" y="720988"/>
            <a:ext cx="3876675" cy="866775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777" r="47188" b="1"/>
          <a:stretch/>
        </p:blipFill>
        <p:spPr>
          <a:xfrm>
            <a:off x="6217398" y="1508003"/>
            <a:ext cx="2808311" cy="1840456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6" t="36343" r="50540" b="22358"/>
          <a:stretch/>
        </p:blipFill>
        <p:spPr>
          <a:xfrm>
            <a:off x="3419872" y="2064348"/>
            <a:ext cx="2952328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03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LOGO CTI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7164288" y="116632"/>
            <a:ext cx="1823658" cy="1363221"/>
          </a:xfrm>
          <a:prstGeom prst="rect">
            <a:avLst/>
          </a:prstGeom>
        </p:spPr>
      </p:pic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4067944" y="2060848"/>
            <a:ext cx="4320480" cy="4282919"/>
          </a:xfrm>
        </p:spPr>
        <p:txBody>
          <a:bodyPr/>
          <a:lstStyle/>
          <a:p>
            <a:pPr algn="l"/>
            <a:r>
              <a:rPr lang="pt-BR" dirty="0" smtClean="0"/>
              <a:t>. </a:t>
            </a:r>
            <a:r>
              <a:rPr lang="pt-BR" dirty="0" smtClean="0">
                <a:solidFill>
                  <a:schemeClr val="tx1"/>
                </a:solidFill>
              </a:rPr>
              <a:t>Elevador da </a:t>
            </a:r>
            <a:r>
              <a:rPr lang="pt-BR" dirty="0" err="1" smtClean="0">
                <a:solidFill>
                  <a:schemeClr val="tx1"/>
                </a:solidFill>
              </a:rPr>
              <a:t>Talim</a:t>
            </a:r>
            <a:r>
              <a:rPr lang="pt-BR" dirty="0" smtClean="0">
                <a:solidFill>
                  <a:schemeClr val="tx1"/>
                </a:solidFill>
              </a:rPr>
              <a:t>, algumas ocorrências de falha no sistema e a porta fecha com força. Possível risco aos usuários.</a:t>
            </a:r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98071"/>
            <a:ext cx="2414867" cy="429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84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Folhagem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121</TotalTime>
  <Words>228</Words>
  <Application>Microsoft Office PowerPoint</Application>
  <PresentationFormat>Apresentação na tela (4:3)</PresentationFormat>
  <Paragraphs>31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6" baseType="lpstr">
      <vt:lpstr>Arial</vt:lpstr>
      <vt:lpstr>Calibri</vt:lpstr>
      <vt:lpstr>Ebrima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Pedro Arantes</dc:creator>
  <cp:lastModifiedBy>samuel F. B</cp:lastModifiedBy>
  <cp:revision>15</cp:revision>
  <dcterms:created xsi:type="dcterms:W3CDTF">2014-11-13T12:41:35Z</dcterms:created>
  <dcterms:modified xsi:type="dcterms:W3CDTF">2018-04-19T00:48:32Z</dcterms:modified>
</cp:coreProperties>
</file>