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2" r:id="rId4"/>
    <p:sldId id="261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C6E3A-1808-514C-B36E-F0B930A42E85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DB67E-CBB7-524E-BD6A-7DF156FCF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98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52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66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91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6050" cy="1463675"/>
          </a:xfrm>
          <a:prstGeom prst="rect">
            <a:avLst/>
          </a:prstGeom>
        </p:spPr>
        <p:txBody>
          <a:bodyPr/>
          <a:lstStyle/>
          <a:p>
            <a:r>
              <a:t>Clique para editar o título mestre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6182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3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53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7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35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5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20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EC9E-E8CF-0C46-8CFC-9F90F1786367}" type="datetimeFigureOut">
              <a:rPr lang="en-US" smtClean="0"/>
              <a:t>10/15/2018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24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278173" y="3114124"/>
            <a:ext cx="6587654" cy="1968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 anchor="ctr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3200" dirty="0" smtClean="0"/>
              <a:t>Diretoria de Gestão e Planejamento Imobiliário</a:t>
            </a:r>
            <a:endParaRPr lang="pt-BR" dirty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800" b="1">
                <a:solidFill>
                  <a:srgbClr val="4F6228"/>
                </a:solidFill>
              </a:defRPr>
            </a:pPr>
            <a:endParaRPr dirty="0"/>
          </a:p>
        </p:txBody>
      </p:sp>
      <p:sp>
        <p:nvSpPr>
          <p:cNvPr id="129" name="Shape 129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0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7129" y="471503"/>
            <a:ext cx="2574363" cy="1527164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0462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549916" y="1501225"/>
            <a:ext cx="82094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Atribuições:</a:t>
            </a:r>
          </a:p>
          <a:p>
            <a:endParaRPr lang="pt-BR" sz="2400" dirty="0"/>
          </a:p>
          <a:p>
            <a:pPr marL="342900" indent="-342900">
              <a:buFontTx/>
              <a:buChar char="-"/>
            </a:pPr>
            <a:r>
              <a:rPr lang="pt-BR" sz="2400" dirty="0" smtClean="0"/>
              <a:t>Reformular o sistema de cadastro de imóveis;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Acervo documental;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Regularização de imóveis;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Planejamento;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Desapropriações;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Acompanhamentos.</a:t>
            </a:r>
            <a:endParaRPr lang="pt-B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65335" y="507681"/>
            <a:ext cx="5706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TÍTULO SLIDE (fonte 24 negrito e caixa alta) 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25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549916" y="1501225"/>
            <a:ext cx="82094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Metas</a:t>
            </a:r>
          </a:p>
          <a:p>
            <a:endParaRPr lang="pt-BR" sz="2400" dirty="0" smtClean="0"/>
          </a:p>
          <a:p>
            <a:pPr marL="342900" indent="-342900">
              <a:buFontTx/>
              <a:buChar char="-"/>
            </a:pPr>
            <a:r>
              <a:rPr lang="pt-BR" sz="2400" dirty="0" smtClean="0"/>
              <a:t>Regularização </a:t>
            </a:r>
            <a:r>
              <a:rPr lang="pt-BR" sz="2400" dirty="0"/>
              <a:t>dos AVCB</a:t>
            </a:r>
            <a:r>
              <a:rPr lang="pt-BR" sz="2400" dirty="0" smtClean="0"/>
              <a:t>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Cadastrar todos os imóveis no novo sistema;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Cadastrar códigos localizadores;</a:t>
            </a:r>
            <a:endParaRPr lang="pt-BR" sz="2400" dirty="0" smtClean="0"/>
          </a:p>
          <a:p>
            <a:pPr marL="342900" indent="-342900">
              <a:buFontTx/>
              <a:buChar char="-"/>
            </a:pPr>
            <a:r>
              <a:rPr lang="pt-BR" sz="2400" dirty="0" smtClean="0"/>
              <a:t>Unificação de matrículas;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Localizar de imóveis da União para liberar os locados.</a:t>
            </a:r>
          </a:p>
          <a:p>
            <a:pPr marL="342900" indent="-342900">
              <a:buFontTx/>
              <a:buChar char="-"/>
            </a:pPr>
            <a:endParaRPr lang="pt-B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65335" y="507681"/>
            <a:ext cx="5706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TÍTULO SLIDE (fonte 24 negrito e caixa alta) 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300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549916" y="1501225"/>
            <a:ext cx="8209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Novo Sistema de Centro de Custos</a:t>
            </a:r>
            <a:endParaRPr lang="pt-B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65335" y="507681"/>
            <a:ext cx="5706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TÍTULO SLIDE (fonte 24 negrito e caixa alta) 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131" y="2039160"/>
            <a:ext cx="7409738" cy="42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3002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0" y="1355235"/>
            <a:ext cx="914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Novo Sistema de Im</a:t>
            </a:r>
            <a:r>
              <a:rPr lang="pt-BR" sz="2400" dirty="0" smtClean="0"/>
              <a:t>óveis</a:t>
            </a:r>
            <a:endParaRPr lang="pt-B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65335" y="507681"/>
            <a:ext cx="5706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TÍTULO SLIDE (fonte 24 negrito e caixa alta) 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36" y="1752137"/>
            <a:ext cx="7276123" cy="458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9270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0" y="2750293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Institucional – 8 </a:t>
            </a:r>
          </a:p>
          <a:p>
            <a:pPr algn="ctr"/>
            <a:r>
              <a:rPr lang="pt-BR" sz="2400" dirty="0" smtClean="0"/>
              <a:t>São Paulo – 30</a:t>
            </a:r>
          </a:p>
          <a:p>
            <a:pPr algn="ctr"/>
            <a:r>
              <a:rPr lang="pt-BR" sz="2400" dirty="0" smtClean="0"/>
              <a:t>Baixada – 02</a:t>
            </a:r>
          </a:p>
          <a:p>
            <a:pPr algn="ctr"/>
            <a:r>
              <a:rPr lang="pt-BR" sz="2400" dirty="0" smtClean="0"/>
              <a:t>Diadema - 02</a:t>
            </a:r>
            <a:endParaRPr lang="pt-B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65335" y="507681"/>
            <a:ext cx="5706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TÍTULO SLIDE (fonte 24 negrito e caixa alta) 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1"/>
          <p:cNvSpPr/>
          <p:nvPr/>
        </p:nvSpPr>
        <p:spPr>
          <a:xfrm>
            <a:off x="0" y="2088350"/>
            <a:ext cx="914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192 imóveis (Campi, casas, terrenos)</a:t>
            </a:r>
          </a:p>
        </p:txBody>
      </p:sp>
      <p:sp>
        <p:nvSpPr>
          <p:cNvPr id="9" name="Rectangle 1"/>
          <p:cNvSpPr/>
          <p:nvPr/>
        </p:nvSpPr>
        <p:spPr>
          <a:xfrm>
            <a:off x="0" y="1430537"/>
            <a:ext cx="914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Total de imóveis</a:t>
            </a:r>
          </a:p>
        </p:txBody>
      </p:sp>
    </p:spTree>
    <p:extLst>
      <p:ext uri="{BB962C8B-B14F-4D97-AF65-F5344CB8AC3E}">
        <p14:creationId xmlns:p14="http://schemas.microsoft.com/office/powerpoint/2010/main" val="91142246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145</Words>
  <Application>Microsoft Office PowerPoint</Application>
  <PresentationFormat>Apresentação na tela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Unifesp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Arantes</dc:creator>
  <cp:lastModifiedBy>Claudio Lemos</cp:lastModifiedBy>
  <cp:revision>19</cp:revision>
  <dcterms:created xsi:type="dcterms:W3CDTF">2017-04-26T11:50:38Z</dcterms:created>
  <dcterms:modified xsi:type="dcterms:W3CDTF">2018-10-15T20:46:53Z</dcterms:modified>
</cp:coreProperties>
</file>